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p:notesSz cx="6858000" cy="9144000"/>
  <p:embeddedFontLst>
    <p:embeddedFont>
      <p:font typeface="Abel" panose="02000506030000020004"/>
      <p:regular r:id="rId27"/>
    </p:embeddedFont>
    <p:embeddedFont>
      <p:font typeface="Roboto" panose="02000000000000000000"/>
      <p:regular r:id="rId28"/>
    </p:embeddedFont>
    <p:embeddedFont>
      <p:font typeface="PT Serif" panose="020A0603040505020204"/>
      <p:regular r:id="rId29"/>
    </p:embeddedFont>
    <p:embeddedFont>
      <p:font typeface="Rubik"/>
      <p:regular r:id="rId30"/>
      <p:bold r:id="rId31"/>
      <p:italic r:id="rId32"/>
      <p:boldItalic r:id="rId33"/>
    </p:embeddedFont>
    <p:embeddedFont>
      <p:font typeface="Carme" panose="02000000000000000000"/>
      <p:regular r:id="rId34"/>
    </p:embeddedFont>
  </p:embeddedFontLst>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F23918-D83F-4843-B8F1-6098FFA960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1.xml"/><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3086b36fa0a_0_2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086b36fa0a_0_2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3086b36fa0a_0_30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086b36fa0a_0_3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3086b36fa0a_0_2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086b36fa0a_0_2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3086b36fa0a_0_4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086b36fa0a_0_4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30881a6fd44_1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0881a6fd44_1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30881a6fd44_1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0881a6fd44_1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30881a6fd44_1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0881a6fd44_1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g30881a6fd44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0881a6fd44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30881a6fd44_1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0881a6fd44_1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g30881a6fd44_1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881a6fd44_1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g3086b36fa0a_0_3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086b36fa0a_0_3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30881a6fd44_1_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0881a6fd44_1_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3086b36fa0a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086b36fa0a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3086b36fa0a_0_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086b36fa0a_0_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g3086b36fa0a_0_10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086b36fa0a_0_1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3086b36fa0a_0_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086b36fa0a_0_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3086b36fa0a_0_1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086b36fa0a_0_1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3086b36fa0a_0_1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086b36fa0a_0_1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3086b36fa0a_0_1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086b36fa0a_0_1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772375" y="-204925"/>
            <a:ext cx="6926400" cy="112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300"/>
              <a:buNone/>
              <a:defRPr sz="4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type="subTitle" idx="1"/>
          </p:nvPr>
        </p:nvSpPr>
        <p:spPr>
          <a:xfrm>
            <a:off x="311700" y="34672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PT Serif" panose="020A0603040505020204"/>
              <a:buNone/>
              <a:defRPr sz="2800">
                <a:solidFill>
                  <a:schemeClr val="lt1"/>
                </a:solidFill>
                <a:latin typeface="PT Serif" panose="020A0603040505020204"/>
                <a:ea typeface="PT Serif" panose="020A0603040505020204"/>
                <a:cs typeface="PT Serif" panose="020A0603040505020204"/>
                <a:sym typeface="PT Serif" panose="020A0603040505020204"/>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p:nvPr/>
        </p:nvSpPr>
        <p:spPr>
          <a:xfrm>
            <a:off x="7773650" y="0"/>
            <a:ext cx="1370400" cy="5143500"/>
          </a:xfrm>
          <a:prstGeom prst="rect">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5" name="Google Shape;15;p2"/>
          <p:cNvSpPr txBox="1"/>
          <p:nvPr>
            <p:ph type="body" idx="2"/>
          </p:nvPr>
        </p:nvSpPr>
        <p:spPr>
          <a:xfrm>
            <a:off x="311700" y="1404225"/>
            <a:ext cx="6690000" cy="2534400"/>
          </a:xfrm>
          <a:prstGeom prst="rect">
            <a:avLst/>
          </a:prstGeom>
        </p:spPr>
        <p:txBody>
          <a:bodyPr spcFirstLastPara="1" wrap="square" lIns="91425" tIns="91425" rIns="91425" bIns="91425" anchor="b" anchorCtr="0">
            <a:normAutofit/>
          </a:bodyPr>
          <a:lstStyle>
            <a:lvl1pPr marL="457200" lvl="0" indent="-361950">
              <a:spcBef>
                <a:spcPts val="0"/>
              </a:spcBef>
              <a:spcAft>
                <a:spcPts val="0"/>
              </a:spcAft>
              <a:buSzPts val="21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43" name="Shape 43"/>
        <p:cNvGrpSpPr/>
        <p:nvPr/>
      </p:nvGrpSpPr>
      <p:grpSpPr>
        <a:xfrm>
          <a:off x="0" y="0"/>
          <a:ext cx="0" cy="0"/>
          <a:chOff x="0" y="0"/>
          <a:chExt cx="0" cy="0"/>
        </a:xfrm>
      </p:grpSpPr>
      <p:pic>
        <p:nvPicPr>
          <p:cNvPr id="44" name="Google Shape;44;p11" descr="comic-04.png"/>
          <p:cNvPicPr preferRelativeResize="0"/>
          <p:nvPr/>
        </p:nvPicPr>
        <p:blipFill>
          <a:blip r:embed="rId2">
            <a:alphaModFix amt="9000"/>
          </a:blip>
          <a:stretch>
            <a:fillRect/>
          </a:stretch>
        </p:blipFill>
        <p:spPr>
          <a:xfrm>
            <a:off x="6" y="0"/>
            <a:ext cx="9143994" cy="5143500"/>
          </a:xfrm>
          <a:prstGeom prst="rect">
            <a:avLst/>
          </a:prstGeom>
          <a:noFill/>
          <a:ln>
            <a:noFill/>
          </a:ln>
        </p:spPr>
      </p:pic>
      <p:sp>
        <p:nvSpPr>
          <p:cNvPr id="45" name="Google Shape;45;p11"/>
          <p:cNvSpPr txBox="1"/>
          <p:nvPr>
            <p:ph type="ctrTitle"/>
          </p:nvPr>
        </p:nvSpPr>
        <p:spPr>
          <a:xfrm>
            <a:off x="3665100" y="1597250"/>
            <a:ext cx="3767400" cy="1159800"/>
          </a:xfrm>
          <a:prstGeom prst="rect">
            <a:avLst/>
          </a:prstGeom>
        </p:spPr>
        <p:txBody>
          <a:bodyPr spcFirstLastPara="1" wrap="square" lIns="91425" tIns="91425" rIns="91425" bIns="91425" anchor="t"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6" name="Google Shape;46;p11"/>
          <p:cNvSpPr txBox="1"/>
          <p:nvPr>
            <p:ph type="subTitle" idx="1"/>
          </p:nvPr>
        </p:nvSpPr>
        <p:spPr>
          <a:xfrm>
            <a:off x="3665100" y="2757050"/>
            <a:ext cx="3767400" cy="7155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000000"/>
              </a:buClr>
              <a:buSzPts val="1800"/>
              <a:buNone/>
              <a:defRPr sz="1800">
                <a:solidFill>
                  <a:srgbClr val="000000"/>
                </a:solidFill>
              </a:defRPr>
            </a:lvl1pPr>
            <a:lvl2pPr lvl="1" algn="ctr">
              <a:spcBef>
                <a:spcPts val="0"/>
              </a:spcBef>
              <a:spcAft>
                <a:spcPts val="0"/>
              </a:spcAft>
              <a:buClr>
                <a:srgbClr val="000000"/>
              </a:buClr>
              <a:buSzPts val="1800"/>
              <a:buNone/>
              <a:defRPr sz="1800">
                <a:solidFill>
                  <a:srgbClr val="000000"/>
                </a:solidFill>
              </a:defRPr>
            </a:lvl2pPr>
            <a:lvl3pPr lvl="2" algn="ctr">
              <a:spcBef>
                <a:spcPts val="0"/>
              </a:spcBef>
              <a:spcAft>
                <a:spcPts val="0"/>
              </a:spcAft>
              <a:buClr>
                <a:srgbClr val="000000"/>
              </a:buClr>
              <a:buSzPts val="1800"/>
              <a:buNone/>
              <a:defRPr sz="1800">
                <a:solidFill>
                  <a:srgbClr val="000000"/>
                </a:solidFill>
              </a:defRPr>
            </a:lvl3pPr>
            <a:lvl4pPr lvl="3" algn="ctr">
              <a:spcBef>
                <a:spcPts val="0"/>
              </a:spcBef>
              <a:spcAft>
                <a:spcPts val="0"/>
              </a:spcAft>
              <a:buClr>
                <a:srgbClr val="000000"/>
              </a:buClr>
              <a:buSzPts val="1700"/>
              <a:buNone/>
              <a:defRPr>
                <a:solidFill>
                  <a:srgbClr val="000000"/>
                </a:solidFill>
              </a:defRPr>
            </a:lvl4pPr>
            <a:lvl5pPr lvl="4" algn="ctr">
              <a:spcBef>
                <a:spcPts val="0"/>
              </a:spcBef>
              <a:spcAft>
                <a:spcPts val="0"/>
              </a:spcAft>
              <a:buClr>
                <a:srgbClr val="000000"/>
              </a:buClr>
              <a:buSzPts val="1700"/>
              <a:buNone/>
              <a:defRPr>
                <a:solidFill>
                  <a:srgbClr val="000000"/>
                </a:solidFill>
              </a:defRPr>
            </a:lvl5pPr>
            <a:lvl6pPr lvl="5" algn="ctr">
              <a:spcBef>
                <a:spcPts val="0"/>
              </a:spcBef>
              <a:spcAft>
                <a:spcPts val="0"/>
              </a:spcAft>
              <a:buClr>
                <a:srgbClr val="000000"/>
              </a:buClr>
              <a:buSzPts val="1700"/>
              <a:buNone/>
              <a:defRPr>
                <a:solidFill>
                  <a:srgbClr val="000000"/>
                </a:solidFill>
              </a:defRPr>
            </a:lvl6pPr>
            <a:lvl7pPr lvl="6" algn="ctr">
              <a:spcBef>
                <a:spcPts val="0"/>
              </a:spcBef>
              <a:spcAft>
                <a:spcPts val="0"/>
              </a:spcAft>
              <a:buClr>
                <a:srgbClr val="000000"/>
              </a:buClr>
              <a:buSzPts val="1700"/>
              <a:buNone/>
              <a:defRPr>
                <a:solidFill>
                  <a:srgbClr val="000000"/>
                </a:solidFill>
              </a:defRPr>
            </a:lvl7pPr>
            <a:lvl8pPr lvl="7" algn="ctr">
              <a:spcBef>
                <a:spcPts val="0"/>
              </a:spcBef>
              <a:spcAft>
                <a:spcPts val="0"/>
              </a:spcAft>
              <a:buClr>
                <a:srgbClr val="000000"/>
              </a:buClr>
              <a:buSzPts val="1700"/>
              <a:buNone/>
              <a:defRPr>
                <a:solidFill>
                  <a:srgbClr val="000000"/>
                </a:solidFill>
              </a:defRPr>
            </a:lvl8pPr>
            <a:lvl9pPr lvl="8" algn="ctr">
              <a:spcBef>
                <a:spcPts val="0"/>
              </a:spcBef>
              <a:spcAft>
                <a:spcPts val="0"/>
              </a:spcAft>
              <a:buClr>
                <a:srgbClr val="000000"/>
              </a:buClr>
              <a:buSzPts val="1700"/>
              <a:buNone/>
              <a:defRPr>
                <a:solidFill>
                  <a:srgbClr val="000000"/>
                </a:solidFill>
              </a:defRPr>
            </a:lvl9pPr>
          </a:lstStyle>
          <a:p/>
        </p:txBody>
      </p:sp>
      <p:sp>
        <p:nvSpPr>
          <p:cNvPr id="47" name="Google Shape;47;p11"/>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48" name="Shape 48"/>
        <p:cNvGrpSpPr/>
        <p:nvPr/>
      </p:nvGrpSpPr>
      <p:grpSpPr>
        <a:xfrm>
          <a:off x="0" y="0"/>
          <a:ext cx="0" cy="0"/>
          <a:chOff x="0" y="0"/>
          <a:chExt cx="0" cy="0"/>
        </a:xfrm>
      </p:grpSpPr>
      <p:sp>
        <p:nvSpPr>
          <p:cNvPr id="49" name="Google Shape;49;p12"/>
          <p:cNvSpPr txBox="1"/>
          <p:nvPr>
            <p:ph type="title"/>
          </p:nvPr>
        </p:nvSpPr>
        <p:spPr>
          <a:xfrm>
            <a:off x="1795500" y="2924775"/>
            <a:ext cx="5553000" cy="8418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0" name="Google Shape;50;p12"/>
          <p:cNvSpPr txBox="1"/>
          <p:nvPr>
            <p:ph type="subTitle" idx="1"/>
          </p:nvPr>
        </p:nvSpPr>
        <p:spPr>
          <a:xfrm>
            <a:off x="2930250" y="3707550"/>
            <a:ext cx="3283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1" name="Google Shape;51;p12"/>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1">
  <p:cSld name="ONE_COLUMN_TEXT_1">
    <p:spTree>
      <p:nvGrpSpPr>
        <p:cNvPr id="52" name="Shape 52"/>
        <p:cNvGrpSpPr/>
        <p:nvPr/>
      </p:nvGrpSpPr>
      <p:grpSpPr>
        <a:xfrm>
          <a:off x="0" y="0"/>
          <a:ext cx="0" cy="0"/>
          <a:chOff x="0" y="0"/>
          <a:chExt cx="0" cy="0"/>
        </a:xfrm>
      </p:grpSpPr>
      <p:sp>
        <p:nvSpPr>
          <p:cNvPr id="53" name="Google Shape;53;p13"/>
          <p:cNvSpPr txBox="1"/>
          <p:nvPr>
            <p:ph type="title"/>
          </p:nvPr>
        </p:nvSpPr>
        <p:spPr>
          <a:xfrm>
            <a:off x="2648950" y="2711875"/>
            <a:ext cx="325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1800"/>
              <a:buFont typeface="Abel" panose="02000506030000020004"/>
              <a:buNone/>
              <a:defRPr sz="1800">
                <a:latin typeface="Abel" panose="02000506030000020004"/>
                <a:ea typeface="Abel" panose="02000506030000020004"/>
                <a:cs typeface="Abel" panose="02000506030000020004"/>
                <a:sym typeface="Abel" panose="02000506030000020004"/>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13"/>
          <p:cNvSpPr txBox="1"/>
          <p:nvPr>
            <p:ph type="subTitle" idx="1"/>
          </p:nvPr>
        </p:nvSpPr>
        <p:spPr>
          <a:xfrm>
            <a:off x="1926400" y="850975"/>
            <a:ext cx="5436300" cy="18609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SzPts val="2400"/>
              <a:buFont typeface="Abel" panose="02000506030000020004"/>
              <a:buNone/>
              <a:defRPr sz="2400">
                <a:latin typeface="Abel" panose="02000506030000020004"/>
                <a:ea typeface="Abel" panose="02000506030000020004"/>
                <a:cs typeface="Abel" panose="02000506030000020004"/>
                <a:sym typeface="Abel" panose="02000506030000020004"/>
              </a:defRPr>
            </a:lvl1pPr>
            <a:lvl2pPr lvl="1">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2pPr>
            <a:lvl3pPr lvl="2">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3pPr>
            <a:lvl4pPr lvl="3">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4pPr>
            <a:lvl5pPr lvl="4">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5pPr>
            <a:lvl6pPr lvl="5">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6pPr>
            <a:lvl7pPr lvl="6">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7pPr>
            <a:lvl8pPr lvl="7">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8pPr>
            <a:lvl9pPr lvl="8">
              <a:lnSpc>
                <a:spcPct val="100000"/>
              </a:lnSpc>
              <a:spcBef>
                <a:spcPts val="0"/>
              </a:spcBef>
              <a:spcAft>
                <a:spcPts val="0"/>
              </a:spcAft>
              <a:buSzPts val="2100"/>
              <a:buFont typeface="Righteous" panose="02010506000000020000"/>
              <a:buNone/>
              <a:defRPr sz="2100">
                <a:latin typeface="Righteous" panose="02010506000000020000"/>
                <a:ea typeface="Righteous" panose="02010506000000020000"/>
                <a:cs typeface="Righteous" panose="02010506000000020000"/>
                <a:sym typeface="Righteous" panose="02010506000000020000"/>
              </a:defRPr>
            </a:lvl9pPr>
          </a:lstStyle>
          <a:p/>
        </p:txBody>
      </p:sp>
      <p:sp>
        <p:nvSpPr>
          <p:cNvPr id="55" name="Google Shape;55;p13"/>
          <p:cNvSpPr txBox="1"/>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1">
  <p:cSld name="TITLE_2">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8" name="Google Shape;58;p14"/>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9" name="Google Shape;59;p1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2">
  <p:cSld name="TITLE_3">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 name="Google Shape;62;p15"/>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1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64" name="Shape 64"/>
        <p:cNvGrpSpPr/>
        <p:nvPr/>
      </p:nvGrpSpPr>
      <p:grpSpPr>
        <a:xfrm>
          <a:off x="0" y="0"/>
          <a:ext cx="0" cy="0"/>
          <a:chOff x="0" y="0"/>
          <a:chExt cx="0" cy="0"/>
        </a:xfrm>
      </p:grpSpPr>
      <p:sp>
        <p:nvSpPr>
          <p:cNvPr id="65" name="Google Shape;65;p1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 name="Google Shape;66;p16"/>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67" name="Google Shape;67;p16"/>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68" name="Google Shape;68;p1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1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ONLY_2">
  <p:cSld name="TITLE_ONLY_2">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ONLY_3">
  <p:cSld name="TITLE_ONLY_3">
    <p:spTree>
      <p:nvGrpSpPr>
        <p:cNvPr id="75" name="Shape 75"/>
        <p:cNvGrpSpPr/>
        <p:nvPr/>
      </p:nvGrpSpPr>
      <p:grpSpPr>
        <a:xfrm>
          <a:off x="0" y="0"/>
          <a:ext cx="0" cy="0"/>
          <a:chOff x="0" y="0"/>
          <a:chExt cx="0" cy="0"/>
        </a:xfrm>
      </p:grpSpPr>
      <p:sp>
        <p:nvSpPr>
          <p:cNvPr id="76" name="Google Shape;76;p19"/>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 name="Google Shape;77;p1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3">
  <p:cSld name="TITLE_4">
    <p:spTree>
      <p:nvGrpSpPr>
        <p:cNvPr id="78" name="Shape 78"/>
        <p:cNvGrpSpPr/>
        <p:nvPr/>
      </p:nvGrpSpPr>
      <p:grpSpPr>
        <a:xfrm>
          <a:off x="0" y="0"/>
          <a:ext cx="0" cy="0"/>
          <a:chOff x="0" y="0"/>
          <a:chExt cx="0" cy="0"/>
        </a:xfrm>
      </p:grpSpPr>
      <p:sp>
        <p:nvSpPr>
          <p:cNvPr id="79" name="Google Shape;79;p20"/>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0" name="Google Shape;80;p20"/>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1" name="Google Shape;81;p2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4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p:nvPr/>
        </p:nvSpPr>
        <p:spPr>
          <a:xfrm>
            <a:off x="3014775" y="4870975"/>
            <a:ext cx="6129300" cy="2724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4">
  <p:cSld name="TITLE_5">
    <p:spTree>
      <p:nvGrpSpPr>
        <p:cNvPr id="82" name="Shape 82"/>
        <p:cNvGrpSpPr/>
        <p:nvPr/>
      </p:nvGrpSpPr>
      <p:grpSpPr>
        <a:xfrm>
          <a:off x="0" y="0"/>
          <a:ext cx="0" cy="0"/>
          <a:chOff x="0" y="0"/>
          <a:chExt cx="0" cy="0"/>
        </a:xfrm>
      </p:grpSpPr>
      <p:sp>
        <p:nvSpPr>
          <p:cNvPr id="83" name="Google Shape;83;p21"/>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4" name="Google Shape;84;p21"/>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5" name="Google Shape;85;p2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ONLY_4">
  <p:cSld name="TITLE_ONLY_4">
    <p:spTree>
      <p:nvGrpSpPr>
        <p:cNvPr id="86" name="Shape 86"/>
        <p:cNvGrpSpPr/>
        <p:nvPr/>
      </p:nvGrpSpPr>
      <p:grpSpPr>
        <a:xfrm>
          <a:off x="0" y="0"/>
          <a:ext cx="0" cy="0"/>
          <a:chOff x="0" y="0"/>
          <a:chExt cx="0" cy="0"/>
        </a:xfrm>
      </p:grpSpPr>
      <p:sp>
        <p:nvSpPr>
          <p:cNvPr id="87" name="Google Shape;87;p22"/>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 name="Google Shape;88;p2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1308300" y="6605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900"/>
              <a:buFont typeface="Abel" panose="02000506030000020004"/>
              <a:buNone/>
              <a:defRPr sz="3900">
                <a:latin typeface="Abel" panose="02000506030000020004"/>
                <a:ea typeface="Abel" panose="02000506030000020004"/>
                <a:cs typeface="Abel" panose="02000506030000020004"/>
                <a:sym typeface="Abel" panose="02000506030000020004"/>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61950">
              <a:spcBef>
                <a:spcPts val="0"/>
              </a:spcBef>
              <a:spcAft>
                <a:spcPts val="0"/>
              </a:spcAft>
              <a:buSzPts val="2100"/>
              <a:buFont typeface="Roboto" panose="02000000000000000000"/>
              <a:buChar char="●"/>
              <a:defRPr>
                <a:latin typeface="Roboto" panose="02000000000000000000"/>
                <a:ea typeface="Roboto" panose="02000000000000000000"/>
                <a:cs typeface="Roboto" panose="02000000000000000000"/>
                <a:sym typeface="Roboto" panose="02000000000000000000"/>
              </a:defRPr>
            </a:lvl1pPr>
            <a:lvl2pPr marL="914400" lvl="1" indent="-336550">
              <a:spcBef>
                <a:spcPts val="0"/>
              </a:spcBef>
              <a:spcAft>
                <a:spcPts val="0"/>
              </a:spcAft>
              <a:buSzPts val="1700"/>
              <a:buFont typeface="Roboto" panose="02000000000000000000"/>
              <a:buChar char="○"/>
              <a:defRPr>
                <a:latin typeface="Roboto" panose="02000000000000000000"/>
                <a:ea typeface="Roboto" panose="02000000000000000000"/>
                <a:cs typeface="Roboto" panose="02000000000000000000"/>
                <a:sym typeface="Roboto" panose="02000000000000000000"/>
              </a:defRPr>
            </a:lvl2pPr>
            <a:lvl3pPr marL="1371600" lvl="2" indent="-336550">
              <a:spcBef>
                <a:spcPts val="0"/>
              </a:spcBef>
              <a:spcAft>
                <a:spcPts val="0"/>
              </a:spcAft>
              <a:buSzPts val="1700"/>
              <a:buFont typeface="Roboto" panose="02000000000000000000"/>
              <a:buChar char="■"/>
              <a:defRPr>
                <a:latin typeface="Roboto" panose="02000000000000000000"/>
                <a:ea typeface="Roboto" panose="02000000000000000000"/>
                <a:cs typeface="Roboto" panose="02000000000000000000"/>
                <a:sym typeface="Roboto" panose="02000000000000000000"/>
              </a:defRPr>
            </a:lvl3pPr>
            <a:lvl4pPr marL="1828800" lvl="3" indent="-336550">
              <a:spcBef>
                <a:spcPts val="0"/>
              </a:spcBef>
              <a:spcAft>
                <a:spcPts val="0"/>
              </a:spcAft>
              <a:buSzPts val="1700"/>
              <a:buFont typeface="Roboto" panose="02000000000000000000"/>
              <a:buChar char="●"/>
              <a:defRPr>
                <a:latin typeface="Roboto" panose="02000000000000000000"/>
                <a:ea typeface="Roboto" panose="02000000000000000000"/>
                <a:cs typeface="Roboto" panose="02000000000000000000"/>
                <a:sym typeface="Roboto" panose="02000000000000000000"/>
              </a:defRPr>
            </a:lvl4pPr>
            <a:lvl5pPr marL="2286000" lvl="4" indent="-336550">
              <a:spcBef>
                <a:spcPts val="0"/>
              </a:spcBef>
              <a:spcAft>
                <a:spcPts val="0"/>
              </a:spcAft>
              <a:buSzPts val="1700"/>
              <a:buFont typeface="Roboto" panose="02000000000000000000"/>
              <a:buChar char="○"/>
              <a:defRPr>
                <a:latin typeface="Roboto" panose="02000000000000000000"/>
                <a:ea typeface="Roboto" panose="02000000000000000000"/>
                <a:cs typeface="Roboto" panose="02000000000000000000"/>
                <a:sym typeface="Roboto" panose="02000000000000000000"/>
              </a:defRPr>
            </a:lvl5pPr>
            <a:lvl6pPr marL="2743200" lvl="5" indent="-336550">
              <a:spcBef>
                <a:spcPts val="0"/>
              </a:spcBef>
              <a:spcAft>
                <a:spcPts val="0"/>
              </a:spcAft>
              <a:buSzPts val="1700"/>
              <a:buFont typeface="Roboto" panose="02000000000000000000"/>
              <a:buChar char="■"/>
              <a:defRPr>
                <a:latin typeface="Roboto" panose="02000000000000000000"/>
                <a:ea typeface="Roboto" panose="02000000000000000000"/>
                <a:cs typeface="Roboto" panose="02000000000000000000"/>
                <a:sym typeface="Roboto" panose="02000000000000000000"/>
              </a:defRPr>
            </a:lvl6pPr>
            <a:lvl7pPr marL="3200400" lvl="6" indent="-336550">
              <a:spcBef>
                <a:spcPts val="0"/>
              </a:spcBef>
              <a:spcAft>
                <a:spcPts val="0"/>
              </a:spcAft>
              <a:buSzPts val="1700"/>
              <a:buFont typeface="Roboto" panose="02000000000000000000"/>
              <a:buChar char="●"/>
              <a:defRPr>
                <a:latin typeface="Roboto" panose="02000000000000000000"/>
                <a:ea typeface="Roboto" panose="02000000000000000000"/>
                <a:cs typeface="Roboto" panose="02000000000000000000"/>
                <a:sym typeface="Roboto" panose="02000000000000000000"/>
              </a:defRPr>
            </a:lvl7pPr>
            <a:lvl8pPr marL="3657600" lvl="7" indent="-336550">
              <a:spcBef>
                <a:spcPts val="0"/>
              </a:spcBef>
              <a:spcAft>
                <a:spcPts val="0"/>
              </a:spcAft>
              <a:buSzPts val="1700"/>
              <a:buFont typeface="Roboto" panose="02000000000000000000"/>
              <a:buChar char="○"/>
              <a:defRPr>
                <a:latin typeface="Roboto" panose="02000000000000000000"/>
                <a:ea typeface="Roboto" panose="02000000000000000000"/>
                <a:cs typeface="Roboto" panose="02000000000000000000"/>
                <a:sym typeface="Roboto" panose="02000000000000000000"/>
              </a:defRPr>
            </a:lvl8pPr>
            <a:lvl9pPr marL="4114800" lvl="8" indent="-336550">
              <a:spcBef>
                <a:spcPts val="0"/>
              </a:spcBef>
              <a:spcAft>
                <a:spcPts val="0"/>
              </a:spcAft>
              <a:buSzPts val="1700"/>
              <a:buFont typeface="Roboto" panose="02000000000000000000"/>
              <a:buChar char="■"/>
              <a:defRPr>
                <a:latin typeface="Roboto" panose="02000000000000000000"/>
                <a:ea typeface="Roboto" panose="02000000000000000000"/>
                <a:cs typeface="Roboto" panose="02000000000000000000"/>
                <a:sym typeface="Roboto" panose="02000000000000000000"/>
              </a:defRPr>
            </a:lvl9pPr>
          </a:lstStyle>
          <a:p/>
        </p:txBody>
      </p:sp>
      <p:sp>
        <p:nvSpPr>
          <p:cNvPr id="22" name="Google Shape;22;p4"/>
          <p:cNvSpPr/>
          <p:nvPr/>
        </p:nvSpPr>
        <p:spPr>
          <a:xfrm>
            <a:off x="124575" y="1046450"/>
            <a:ext cx="8882400" cy="369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Day of AI-Internal">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1308300" y="6605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type="body" idx="1"/>
          </p:nvPr>
        </p:nvSpPr>
        <p:spPr>
          <a:xfrm>
            <a:off x="224250" y="1158575"/>
            <a:ext cx="4397700" cy="3662700"/>
          </a:xfrm>
          <a:prstGeom prst="rect">
            <a:avLst/>
          </a:prstGeom>
        </p:spPr>
        <p:txBody>
          <a:bodyPr spcFirstLastPara="1" wrap="square" lIns="91425" tIns="91425" rIns="91425" bIns="91425" anchor="t" anchorCtr="0">
            <a:normAutofit/>
          </a:bodyPr>
          <a:lstStyle>
            <a:lvl1pPr marL="457200" lvl="0" indent="-361950">
              <a:spcBef>
                <a:spcPts val="0"/>
              </a:spcBef>
              <a:spcAft>
                <a:spcPts val="0"/>
              </a:spcAft>
              <a:buSzPts val="21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p:txBody>
      </p:sp>
      <p:sp>
        <p:nvSpPr>
          <p:cNvPr id="26" name="Google Shape;26;p5"/>
          <p:cNvSpPr/>
          <p:nvPr>
            <p:ph type="pic" idx="2"/>
          </p:nvPr>
        </p:nvSpPr>
        <p:spPr>
          <a:xfrm>
            <a:off x="4686112" y="1146000"/>
            <a:ext cx="4271100" cy="36627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7" name="Shape 27"/>
        <p:cNvGrpSpPr/>
        <p:nvPr/>
      </p:nvGrpSpPr>
      <p:grpSpPr>
        <a:xfrm>
          <a:off x="0" y="0"/>
          <a:ext cx="0" cy="0"/>
          <a:chOff x="0" y="0"/>
          <a:chExt cx="0" cy="0"/>
        </a:xfrm>
      </p:grpSpPr>
      <p:sp>
        <p:nvSpPr>
          <p:cNvPr id="28" name="Google Shape;28;p6"/>
          <p:cNvSpPr txBox="1"/>
          <p:nvPr>
            <p:ph type="title"/>
          </p:nvPr>
        </p:nvSpPr>
        <p:spPr>
          <a:xfrm>
            <a:off x="-74750" y="300650"/>
            <a:ext cx="9218700" cy="4090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7"/>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 name="Google Shape;32;p7"/>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 name="Google Shape;33;p7"/>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61950">
              <a:spcBef>
                <a:spcPts val="0"/>
              </a:spcBef>
              <a:spcAft>
                <a:spcPts val="0"/>
              </a:spcAft>
              <a:buSzPts val="21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4" name="Shape 34"/>
        <p:cNvGrpSpPr/>
        <p:nvPr/>
      </p:nvGrpSpPr>
      <p:grpSpPr>
        <a:xfrm>
          <a:off x="0" y="0"/>
          <a:ext cx="0" cy="0"/>
          <a:chOff x="0" y="0"/>
          <a:chExt cx="0" cy="0"/>
        </a:xfrm>
      </p:grpSpPr>
      <p:sp>
        <p:nvSpPr>
          <p:cNvPr id="35" name="Google Shape;35;p8"/>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a:lvl1pPr>
          </a:lstStyle>
          <a:p/>
        </p:txBody>
      </p:sp>
      <p:sp>
        <p:nvSpPr>
          <p:cNvPr id="36" name="Google Shape;36;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7" name="Shape 37"/>
        <p:cNvGrpSpPr/>
        <p:nvPr/>
      </p:nvGrpSpPr>
      <p:grpSpPr>
        <a:xfrm>
          <a:off x="0" y="0"/>
          <a:ext cx="0" cy="0"/>
          <a:chOff x="0" y="0"/>
          <a:chExt cx="0" cy="0"/>
        </a:xfrm>
      </p:grpSpPr>
      <p:sp>
        <p:nvSpPr>
          <p:cNvPr id="38" name="Google Shape;38;p9"/>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9"/>
          <p:cNvSpPr txBox="1"/>
          <p:nvPr>
            <p:ph type="body" idx="1"/>
          </p:nvPr>
        </p:nvSpPr>
        <p:spPr>
          <a:xfrm>
            <a:off x="199325" y="897350"/>
            <a:ext cx="8520600" cy="1300800"/>
          </a:xfrm>
          <a:prstGeom prst="rect">
            <a:avLst/>
          </a:prstGeom>
        </p:spPr>
        <p:txBody>
          <a:bodyPr spcFirstLastPara="1" wrap="square" lIns="91425" tIns="91425" rIns="91425" bIns="91425" anchor="t" anchorCtr="0">
            <a:normAutofit/>
          </a:bodyPr>
          <a:lstStyle>
            <a:lvl1pPr marL="457200" lvl="0" indent="-361950" algn="ctr">
              <a:spcBef>
                <a:spcPts val="0"/>
              </a:spcBef>
              <a:spcAft>
                <a:spcPts val="0"/>
              </a:spcAft>
              <a:buSzPts val="2100"/>
              <a:buChar char="●"/>
              <a:defRPr/>
            </a:lvl1pPr>
            <a:lvl2pPr marL="914400" lvl="1" indent="-336550" algn="ctr">
              <a:spcBef>
                <a:spcPts val="0"/>
              </a:spcBef>
              <a:spcAft>
                <a:spcPts val="0"/>
              </a:spcAft>
              <a:buSzPts val="1700"/>
              <a:buChar char="○"/>
              <a:defRPr/>
            </a:lvl2pPr>
            <a:lvl3pPr marL="1371600" lvl="2" indent="-336550" algn="ctr">
              <a:spcBef>
                <a:spcPts val="0"/>
              </a:spcBef>
              <a:spcAft>
                <a:spcPts val="0"/>
              </a:spcAft>
              <a:buSzPts val="1700"/>
              <a:buChar char="■"/>
              <a:defRPr/>
            </a:lvl3pPr>
            <a:lvl4pPr marL="1828800" lvl="3" indent="-336550" algn="ctr">
              <a:spcBef>
                <a:spcPts val="0"/>
              </a:spcBef>
              <a:spcAft>
                <a:spcPts val="0"/>
              </a:spcAft>
              <a:buSzPts val="1700"/>
              <a:buChar char="●"/>
              <a:defRPr/>
            </a:lvl4pPr>
            <a:lvl5pPr marL="2286000" lvl="4" indent="-336550" algn="ctr">
              <a:spcBef>
                <a:spcPts val="0"/>
              </a:spcBef>
              <a:spcAft>
                <a:spcPts val="0"/>
              </a:spcAft>
              <a:buSzPts val="1700"/>
              <a:buChar char="○"/>
              <a:defRPr/>
            </a:lvl5pPr>
            <a:lvl6pPr marL="2743200" lvl="5" indent="-336550" algn="ctr">
              <a:spcBef>
                <a:spcPts val="0"/>
              </a:spcBef>
              <a:spcAft>
                <a:spcPts val="0"/>
              </a:spcAft>
              <a:buSzPts val="1700"/>
              <a:buChar char="■"/>
              <a:defRPr/>
            </a:lvl6pPr>
            <a:lvl7pPr marL="3200400" lvl="6" indent="-336550" algn="ctr">
              <a:spcBef>
                <a:spcPts val="0"/>
              </a:spcBef>
              <a:spcAft>
                <a:spcPts val="0"/>
              </a:spcAft>
              <a:buSzPts val="1700"/>
              <a:buChar char="●"/>
              <a:defRPr/>
            </a:lvl7pPr>
            <a:lvl8pPr marL="3657600" lvl="7" indent="-336550" algn="ctr">
              <a:spcBef>
                <a:spcPts val="0"/>
              </a:spcBef>
              <a:spcAft>
                <a:spcPts val="0"/>
              </a:spcAft>
              <a:buSzPts val="1700"/>
              <a:buChar char="○"/>
              <a:defRPr/>
            </a:lvl8pPr>
            <a:lvl9pPr marL="4114800" lvl="8" indent="-336550" algn="ctr">
              <a:spcBef>
                <a:spcPts val="0"/>
              </a:spcBef>
              <a:spcAft>
                <a:spcPts val="0"/>
              </a:spcAft>
              <a:buSzPts val="17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1" name="Shape 41"/>
        <p:cNvGrpSpPr/>
        <p:nvPr/>
      </p:nvGrpSpPr>
      <p:grpSpPr>
        <a:xfrm>
          <a:off x="0" y="0"/>
          <a:ext cx="0" cy="0"/>
          <a:chOff x="0" y="0"/>
          <a:chExt cx="0" cy="0"/>
        </a:xfrm>
      </p:grpSpPr>
      <p:sp>
        <p:nvSpPr>
          <p:cNvPr id="42" name="Google Shape;42;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2.pn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308300" y="66050"/>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4300"/>
              <a:buFont typeface="Abel" panose="02000506030000020004"/>
              <a:buNone/>
              <a:defRPr sz="4300">
                <a:solidFill>
                  <a:schemeClr val="dk1"/>
                </a:solidFill>
                <a:latin typeface="Abel" panose="02000506030000020004"/>
                <a:ea typeface="Abel" panose="02000506030000020004"/>
                <a:cs typeface="Abel" panose="02000506030000020004"/>
                <a:sym typeface="Abel" panose="02000506030000020004"/>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61950">
              <a:lnSpc>
                <a:spcPct val="115000"/>
              </a:lnSpc>
              <a:spcBef>
                <a:spcPts val="0"/>
              </a:spcBef>
              <a:spcAft>
                <a:spcPts val="0"/>
              </a:spcAft>
              <a:buClr>
                <a:schemeClr val="dk1"/>
              </a:buClr>
              <a:buSzPts val="2100"/>
              <a:buFont typeface="Roboto" panose="02000000000000000000"/>
              <a:buChar char="●"/>
              <a:defRPr sz="2100">
                <a:solidFill>
                  <a:schemeClr val="dk1"/>
                </a:solidFill>
                <a:latin typeface="Roboto" panose="02000000000000000000"/>
                <a:ea typeface="Roboto" panose="02000000000000000000"/>
                <a:cs typeface="Roboto" panose="02000000000000000000"/>
                <a:sym typeface="Roboto" panose="02000000000000000000"/>
              </a:defRPr>
            </a:lvl1pPr>
            <a:lvl2pPr marL="914400" lvl="1" indent="-336550">
              <a:lnSpc>
                <a:spcPct val="115000"/>
              </a:lnSpc>
              <a:spcBef>
                <a:spcPts val="0"/>
              </a:spcBef>
              <a:spcAft>
                <a:spcPts val="0"/>
              </a:spcAft>
              <a:buClr>
                <a:schemeClr val="dk1"/>
              </a:buClr>
              <a:buSzPts val="1700"/>
              <a:buFont typeface="Roboto" panose="02000000000000000000"/>
              <a:buChar char="○"/>
              <a:defRPr sz="1700">
                <a:solidFill>
                  <a:schemeClr val="dk1"/>
                </a:solidFill>
                <a:latin typeface="Roboto" panose="02000000000000000000"/>
                <a:ea typeface="Roboto" panose="02000000000000000000"/>
                <a:cs typeface="Roboto" panose="02000000000000000000"/>
                <a:sym typeface="Roboto" panose="02000000000000000000"/>
              </a:defRPr>
            </a:lvl2pPr>
            <a:lvl3pPr marL="1371600" lvl="2" indent="-336550">
              <a:lnSpc>
                <a:spcPct val="115000"/>
              </a:lnSpc>
              <a:spcBef>
                <a:spcPts val="0"/>
              </a:spcBef>
              <a:spcAft>
                <a:spcPts val="0"/>
              </a:spcAft>
              <a:buClr>
                <a:schemeClr val="dk1"/>
              </a:buClr>
              <a:buSzPts val="1700"/>
              <a:buFont typeface="Roboto" panose="02000000000000000000"/>
              <a:buChar char="■"/>
              <a:defRPr sz="1700">
                <a:solidFill>
                  <a:schemeClr val="dk1"/>
                </a:solidFill>
                <a:latin typeface="Roboto" panose="02000000000000000000"/>
                <a:ea typeface="Roboto" panose="02000000000000000000"/>
                <a:cs typeface="Roboto" panose="02000000000000000000"/>
                <a:sym typeface="Roboto" panose="02000000000000000000"/>
              </a:defRPr>
            </a:lvl3pPr>
            <a:lvl4pPr marL="1828800" lvl="3" indent="-336550">
              <a:lnSpc>
                <a:spcPct val="115000"/>
              </a:lnSpc>
              <a:spcBef>
                <a:spcPts val="0"/>
              </a:spcBef>
              <a:spcAft>
                <a:spcPts val="0"/>
              </a:spcAft>
              <a:buClr>
                <a:schemeClr val="dk1"/>
              </a:buClr>
              <a:buSzPts val="1700"/>
              <a:buFont typeface="Roboto" panose="02000000000000000000"/>
              <a:buChar char="●"/>
              <a:defRPr sz="1700">
                <a:solidFill>
                  <a:schemeClr val="dk1"/>
                </a:solidFill>
                <a:latin typeface="Roboto" panose="02000000000000000000"/>
                <a:ea typeface="Roboto" panose="02000000000000000000"/>
                <a:cs typeface="Roboto" panose="02000000000000000000"/>
                <a:sym typeface="Roboto" panose="02000000000000000000"/>
              </a:defRPr>
            </a:lvl4pPr>
            <a:lvl5pPr marL="2286000" lvl="4" indent="-336550">
              <a:lnSpc>
                <a:spcPct val="115000"/>
              </a:lnSpc>
              <a:spcBef>
                <a:spcPts val="0"/>
              </a:spcBef>
              <a:spcAft>
                <a:spcPts val="0"/>
              </a:spcAft>
              <a:buClr>
                <a:schemeClr val="dk1"/>
              </a:buClr>
              <a:buSzPts val="1700"/>
              <a:buFont typeface="Roboto" panose="02000000000000000000"/>
              <a:buChar char="○"/>
              <a:defRPr sz="1700">
                <a:solidFill>
                  <a:schemeClr val="dk1"/>
                </a:solidFill>
                <a:latin typeface="Roboto" panose="02000000000000000000"/>
                <a:ea typeface="Roboto" panose="02000000000000000000"/>
                <a:cs typeface="Roboto" panose="02000000000000000000"/>
                <a:sym typeface="Roboto" panose="02000000000000000000"/>
              </a:defRPr>
            </a:lvl5pPr>
            <a:lvl6pPr marL="2743200" lvl="5" indent="-336550">
              <a:lnSpc>
                <a:spcPct val="115000"/>
              </a:lnSpc>
              <a:spcBef>
                <a:spcPts val="0"/>
              </a:spcBef>
              <a:spcAft>
                <a:spcPts val="0"/>
              </a:spcAft>
              <a:buClr>
                <a:schemeClr val="dk1"/>
              </a:buClr>
              <a:buSzPts val="1700"/>
              <a:buFont typeface="Roboto" panose="02000000000000000000"/>
              <a:buChar char="■"/>
              <a:defRPr sz="1700">
                <a:solidFill>
                  <a:schemeClr val="dk1"/>
                </a:solidFill>
                <a:latin typeface="Roboto" panose="02000000000000000000"/>
                <a:ea typeface="Roboto" panose="02000000000000000000"/>
                <a:cs typeface="Roboto" panose="02000000000000000000"/>
                <a:sym typeface="Roboto" panose="02000000000000000000"/>
              </a:defRPr>
            </a:lvl6pPr>
            <a:lvl7pPr marL="3200400" lvl="6" indent="-336550">
              <a:lnSpc>
                <a:spcPct val="115000"/>
              </a:lnSpc>
              <a:spcBef>
                <a:spcPts val="0"/>
              </a:spcBef>
              <a:spcAft>
                <a:spcPts val="0"/>
              </a:spcAft>
              <a:buClr>
                <a:schemeClr val="dk1"/>
              </a:buClr>
              <a:buSzPts val="1700"/>
              <a:buFont typeface="Roboto" panose="02000000000000000000"/>
              <a:buChar char="●"/>
              <a:defRPr sz="1700">
                <a:solidFill>
                  <a:schemeClr val="dk1"/>
                </a:solidFill>
                <a:latin typeface="Roboto" panose="02000000000000000000"/>
                <a:ea typeface="Roboto" panose="02000000000000000000"/>
                <a:cs typeface="Roboto" panose="02000000000000000000"/>
                <a:sym typeface="Roboto" panose="02000000000000000000"/>
              </a:defRPr>
            </a:lvl7pPr>
            <a:lvl8pPr marL="3657600" lvl="7" indent="-336550">
              <a:lnSpc>
                <a:spcPct val="115000"/>
              </a:lnSpc>
              <a:spcBef>
                <a:spcPts val="0"/>
              </a:spcBef>
              <a:spcAft>
                <a:spcPts val="0"/>
              </a:spcAft>
              <a:buClr>
                <a:schemeClr val="dk1"/>
              </a:buClr>
              <a:buSzPts val="1700"/>
              <a:buFont typeface="Roboto" panose="02000000000000000000"/>
              <a:buChar char="○"/>
              <a:defRPr sz="1700">
                <a:solidFill>
                  <a:schemeClr val="dk1"/>
                </a:solidFill>
                <a:latin typeface="Roboto" panose="02000000000000000000"/>
                <a:ea typeface="Roboto" panose="02000000000000000000"/>
                <a:cs typeface="Roboto" panose="02000000000000000000"/>
                <a:sym typeface="Roboto" panose="02000000000000000000"/>
              </a:defRPr>
            </a:lvl8pPr>
            <a:lvl9pPr marL="4114800" lvl="8" indent="-336550">
              <a:lnSpc>
                <a:spcPct val="115000"/>
              </a:lnSpc>
              <a:spcBef>
                <a:spcPts val="0"/>
              </a:spcBef>
              <a:spcAft>
                <a:spcPts val="0"/>
              </a:spcAft>
              <a:buClr>
                <a:schemeClr val="dk1"/>
              </a:buClr>
              <a:buSzPts val="1700"/>
              <a:buFont typeface="Roboto" panose="02000000000000000000"/>
              <a:buChar char="■"/>
              <a:defRPr sz="1700">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9" name="Google Shape;9;p1"/>
          <p:cNvSpPr/>
          <p:nvPr/>
        </p:nvSpPr>
        <p:spPr>
          <a:xfrm>
            <a:off x="0" y="4870800"/>
            <a:ext cx="9144000" cy="2727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10" name="Google Shape;10;p1"/>
          <p:cNvPicPr preferRelativeResize="0"/>
          <p:nvPr/>
        </p:nvPicPr>
        <p:blipFill rotWithShape="1">
          <a:blip r:embed="rId22"/>
          <a:srcRect r="55754" b="56016"/>
          <a:stretch>
            <a:fillRect/>
          </a:stretch>
        </p:blipFill>
        <p:spPr>
          <a:xfrm>
            <a:off x="174375" y="138925"/>
            <a:ext cx="855600" cy="8505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slide" Target="slide17.xml"/><Relationship Id="rId4" Type="http://schemas.openxmlformats.org/officeDocument/2006/relationships/slide" Target="slide13.xml"/><Relationship Id="rId3" Type="http://schemas.openxmlformats.org/officeDocument/2006/relationships/slide" Target="slide10.xml"/><Relationship Id="rId2" Type="http://schemas.openxmlformats.org/officeDocument/2006/relationships/slide" Target="slide7.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8.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GIF"/><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92" name="Shape 92"/>
        <p:cNvGrpSpPr/>
        <p:nvPr/>
      </p:nvGrpSpPr>
      <p:grpSpPr>
        <a:xfrm>
          <a:off x="0" y="0"/>
          <a:ext cx="0" cy="0"/>
          <a:chOff x="0" y="0"/>
          <a:chExt cx="0" cy="0"/>
        </a:xfrm>
      </p:grpSpPr>
      <p:sp>
        <p:nvSpPr>
          <p:cNvPr id="93" name="Google Shape;93;p23"/>
          <p:cNvSpPr/>
          <p:nvPr/>
        </p:nvSpPr>
        <p:spPr>
          <a:xfrm>
            <a:off x="821775" y="1085950"/>
            <a:ext cx="8093100" cy="11226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94" name="Google Shape;94;p23"/>
          <p:cNvSpPr/>
          <p:nvPr/>
        </p:nvSpPr>
        <p:spPr>
          <a:xfrm>
            <a:off x="821775" y="2516725"/>
            <a:ext cx="8093100" cy="11226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95" name="Google Shape;95;p23"/>
          <p:cNvSpPr txBox="1"/>
          <p:nvPr>
            <p:ph type="title"/>
          </p:nvPr>
        </p:nvSpPr>
        <p:spPr>
          <a:xfrm>
            <a:off x="821775" y="1729950"/>
            <a:ext cx="80547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endParaRPr b="1"/>
          </a:p>
          <a:p>
            <a:pPr marL="0" lvl="0" indent="0" algn="ctr" rtl="0">
              <a:spcBef>
                <a:spcPts val="0"/>
              </a:spcBef>
              <a:spcAft>
                <a:spcPts val="0"/>
              </a:spcAft>
              <a:buNone/>
            </a:pPr>
            <a:r>
              <a:rPr lang="en-GB" b="1">
                <a:solidFill/>
              </a:rPr>
              <a:t>什么是人工智能？</a:t>
            </a:r>
            <a:endParaRPr b="1"/>
          </a:p>
          <a:p>
            <a:pPr marL="0" lvl="0" indent="0" algn="ctr" rtl="0">
              <a:spcBef>
                <a:spcPts val="0"/>
              </a:spcBef>
              <a:spcAft>
                <a:spcPts val="0"/>
              </a:spcAft>
              <a:buNone/>
            </a:pPr>
          </a:p>
          <a:p>
            <a:pPr marL="0" lvl="0" indent="0" algn="ctr" rtl="0">
              <a:spcBef>
                <a:spcPts val="0"/>
              </a:spcBef>
              <a:spcAft>
                <a:spcPts val="0"/>
              </a:spcAft>
              <a:buNone/>
            </a:pPr>
            <a:r>
              <a:rPr lang="en-GB" sz="3065" b="1" i="1">
                <a:solidFill/>
              </a:rPr>
              <a:t>一份面向家庭的快速指南，旨在帮助理解人工智能及其工作原理。</a:t>
            </a:r>
            <a:endParaRPr sz="3065" b="1"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62" name="Shape 162"/>
        <p:cNvGrpSpPr/>
        <p:nvPr/>
      </p:nvGrpSpPr>
      <p:grpSpPr>
        <a:xfrm>
          <a:off x="0" y="0"/>
          <a:ext cx="0" cy="0"/>
          <a:chOff x="0" y="0"/>
          <a:chExt cx="0" cy="0"/>
        </a:xfrm>
      </p:grpSpPr>
      <p:sp>
        <p:nvSpPr>
          <p:cNvPr id="163" name="Google Shape;163;p32"/>
          <p:cNvSpPr/>
          <p:nvPr/>
        </p:nvSpPr>
        <p:spPr>
          <a:xfrm>
            <a:off x="770425" y="1849025"/>
            <a:ext cx="8093100" cy="11226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64" name="Google Shape;164;p32"/>
          <p:cNvSpPr txBox="1"/>
          <p:nvPr>
            <p:ph type="title"/>
          </p:nvPr>
        </p:nvSpPr>
        <p:spPr>
          <a:xfrm>
            <a:off x="465800" y="201880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b="1">
                <a:solidFill/>
              </a:rPr>
              <a:t>机器（设备）如何学习？</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1056575" y="143300"/>
            <a:ext cx="761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3020" b="1">
                <a:solidFill/>
              </a:rPr>
              <a:t>机器如何学习？</a:t>
            </a:r>
            <a:endParaRPr sz="3020" b="1"/>
          </a:p>
        </p:txBody>
      </p:sp>
      <p:sp>
        <p:nvSpPr>
          <p:cNvPr id="170" name="Google Shape;170;p33"/>
          <p:cNvSpPr txBox="1"/>
          <p:nvPr/>
        </p:nvSpPr>
        <p:spPr>
          <a:xfrm>
            <a:off x="396225" y="1142775"/>
            <a:ext cx="8423400" cy="1723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245">
                <a:solidFill>
                  <a:schemeClr val="dk1"/>
                </a:solidFill>
                <a:latin typeface="Abel" panose="02000506030000020004"/>
                <a:ea typeface="Abel" panose="02000506030000020004"/>
                <a:cs typeface="Abel" panose="02000506030000020004"/>
                <a:sym typeface="Abel" panose="02000506030000020004"/>
              </a:rPr>
              <a:t>人工智能通过使用</a:t>
            </a:r>
            <a:r>
              <a:rPr lang="en-GB" sz="2245" b="1">
                <a:solidFill>
                  <a:schemeClr val="dk1"/>
                </a:solidFill>
                <a:latin typeface="Abel" panose="02000506030000020004"/>
                <a:ea typeface="Abel" panose="02000506030000020004"/>
                <a:cs typeface="Abel" panose="02000506030000020004"/>
                <a:sym typeface="Abel" panose="02000506030000020004"/>
              </a:rPr>
              <a:t>数据集</a:t>
            </a:r>
            <a:r>
              <a:rPr lang="en-GB" sz="2245">
                <a:solidFill>
                  <a:schemeClr val="dk1"/>
                </a:solidFill>
                <a:latin typeface="Abel" panose="02000506030000020004"/>
                <a:ea typeface="Abel" panose="02000506030000020004"/>
                <a:cs typeface="Abel" panose="02000506030000020004"/>
                <a:sym typeface="Abel" panose="02000506030000020004"/>
              </a:rPr>
              <a:t>来训练学习算法，这些数据集是数据的集合。该算法处理数据以识别模式和关系。一旦训练完成，</a:t>
            </a:r>
            <a:r>
              <a:rPr lang="en-GB" sz="2245" b="1">
                <a:solidFill>
                  <a:schemeClr val="dk1"/>
                </a:solidFill>
                <a:latin typeface="Abel" panose="02000506030000020004"/>
                <a:ea typeface="Abel" panose="02000506030000020004"/>
                <a:cs typeface="Abel" panose="02000506030000020004"/>
                <a:sym typeface="Abel" panose="02000506030000020004"/>
              </a:rPr>
              <a:t>算法</a:t>
            </a:r>
            <a:r>
              <a:rPr lang="en-GB" sz="2245">
                <a:solidFill>
                  <a:schemeClr val="dk1"/>
                </a:solidFill>
                <a:latin typeface="Abel" panose="02000506030000020004"/>
                <a:ea typeface="Abel" panose="02000506030000020004"/>
                <a:cs typeface="Abel" panose="02000506030000020004"/>
                <a:sym typeface="Abel" panose="02000506030000020004"/>
              </a:rPr>
              <a:t>就能基于新数据做出</a:t>
            </a:r>
            <a:r>
              <a:rPr lang="en-GB" sz="2245" b="1">
                <a:solidFill>
                  <a:schemeClr val="dk1"/>
                </a:solidFill>
                <a:latin typeface="Abel" panose="02000506030000020004"/>
                <a:ea typeface="Abel" panose="02000506030000020004"/>
                <a:cs typeface="Abel" panose="02000506030000020004"/>
                <a:sym typeface="Abel" panose="02000506030000020004"/>
              </a:rPr>
              <a:t>预测</a:t>
            </a:r>
            <a:r>
              <a:rPr lang="en-GB" sz="2245">
                <a:solidFill>
                  <a:schemeClr val="dk1"/>
                </a:solidFill>
                <a:latin typeface="Abel" panose="02000506030000020004"/>
                <a:ea typeface="Abel" panose="02000506030000020004"/>
                <a:cs typeface="Abel" panose="02000506030000020004"/>
                <a:sym typeface="Abel" panose="02000506030000020004"/>
              </a:rPr>
              <a:t>，例如推荐产品或识别语音。</a:t>
            </a:r>
            <a:endParaRPr sz="2245" i="1">
              <a:solidFill>
                <a:schemeClr val="dk1"/>
              </a:solidFill>
              <a:latin typeface="Abel" panose="02000506030000020004"/>
              <a:ea typeface="Abel" panose="02000506030000020004"/>
              <a:cs typeface="Abel" panose="02000506030000020004"/>
              <a:sym typeface="Abel" panose="02000506030000020004"/>
            </a:endParaRPr>
          </a:p>
        </p:txBody>
      </p:sp>
      <p:pic>
        <p:nvPicPr>
          <p:cNvPr id="171" name="Google Shape;171;p33"/>
          <p:cNvPicPr preferRelativeResize="0"/>
          <p:nvPr/>
        </p:nvPicPr>
        <p:blipFill>
          <a:blip r:embed="rId1"/>
          <a:stretch>
            <a:fillRect/>
          </a:stretch>
        </p:blipFill>
        <p:spPr>
          <a:xfrm>
            <a:off x="960966" y="2866275"/>
            <a:ext cx="7366584" cy="187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1308300" y="66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rPr>
              <a:t>机器如何学习？</a:t>
            </a:r>
            <a:endParaRPr b="1"/>
          </a:p>
        </p:txBody>
      </p:sp>
      <p:sp>
        <p:nvSpPr>
          <p:cNvPr id="177" name="Google Shape;177;p3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panose="020B0604020202020204"/>
              <a:buNone/>
            </a:pPr>
            <a:r>
              <a:rPr lang="en-GB" sz="2600">
                <a:solidFill/>
                <a:latin typeface="Abel" panose="02000506030000020004"/>
                <a:ea typeface="Abel" panose="02000506030000020004"/>
                <a:cs typeface="Abel" panose="02000506030000020004"/>
                <a:sym typeface="Abel" panose="02000506030000020004"/>
              </a:rPr>
              <a:t>人类为机器编程。人类编写代码（一种机器能理解的语言）并给机器编程。</a:t>
            </a:r>
            <a:r>
              <a:rPr lang="en-GB" sz="2500">
                <a:solidFill/>
                <a:latin typeface="Rubik"/>
                <a:ea typeface="Rubik"/>
                <a:cs typeface="Rubik"/>
                <a:sym typeface="Rubik"/>
              </a:rPr>
              <a:t> </a:t>
            </a:r>
            <a:endParaRPr lang="en-GB" sz="2500">
              <a:solidFill/>
              <a:latin typeface="Rubik"/>
              <a:ea typeface="Rubik"/>
              <a:cs typeface="Rubik"/>
              <a:sym typeface="Rubik"/>
            </a:endParaRPr>
          </a:p>
        </p:txBody>
      </p:sp>
      <p:pic>
        <p:nvPicPr>
          <p:cNvPr id="178" name="Google Shape;178;p34" title="Computer Coding Images | Free Photos, PNG Stickers, Wallpapers ..."/>
          <p:cNvPicPr preferRelativeResize="0"/>
          <p:nvPr/>
        </p:nvPicPr>
        <p:blipFill>
          <a:blip r:embed="rId1"/>
          <a:stretch>
            <a:fillRect/>
          </a:stretch>
        </p:blipFill>
        <p:spPr>
          <a:xfrm>
            <a:off x="2832414" y="2433850"/>
            <a:ext cx="3278036" cy="2171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82" name="Shape 182"/>
        <p:cNvGrpSpPr/>
        <p:nvPr/>
      </p:nvGrpSpPr>
      <p:grpSpPr>
        <a:xfrm>
          <a:off x="0" y="0"/>
          <a:ext cx="0" cy="0"/>
          <a:chOff x="0" y="0"/>
          <a:chExt cx="0" cy="0"/>
        </a:xfrm>
      </p:grpSpPr>
      <p:sp>
        <p:nvSpPr>
          <p:cNvPr id="183" name="Google Shape;183;p35"/>
          <p:cNvSpPr/>
          <p:nvPr/>
        </p:nvSpPr>
        <p:spPr>
          <a:xfrm>
            <a:off x="770425" y="1849025"/>
            <a:ext cx="8093100" cy="11226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84" name="Google Shape;184;p35"/>
          <p:cNvSpPr txBox="1"/>
          <p:nvPr>
            <p:ph type="title"/>
          </p:nvPr>
        </p:nvSpPr>
        <p:spPr>
          <a:xfrm>
            <a:off x="546500" y="19674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b="1">
                <a:solidFill/>
              </a:rPr>
              <a:t>什么是生成式AI？</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36"/>
          <p:cNvSpPr txBox="1"/>
          <p:nvPr>
            <p:ph type="title"/>
          </p:nvPr>
        </p:nvSpPr>
        <p:spPr>
          <a:xfrm>
            <a:off x="1308300" y="66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rPr>
              <a:t>生成式人工智能</a:t>
            </a:r>
            <a:endParaRPr b="1"/>
          </a:p>
        </p:txBody>
      </p:sp>
      <p:sp>
        <p:nvSpPr>
          <p:cNvPr id="190" name="Google Shape;190;p36"/>
          <p:cNvSpPr txBox="1"/>
          <p:nvPr>
            <p:ph type="body" idx="1"/>
          </p:nvPr>
        </p:nvSpPr>
        <p:spPr>
          <a:xfrm>
            <a:off x="4967400" y="1152475"/>
            <a:ext cx="38649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GB">
                <a:solidFill/>
                <a:latin typeface="Abel" panose="02000506030000020004"/>
                <a:ea typeface="Abel" panose="02000506030000020004"/>
                <a:cs typeface="Abel" panose="02000506030000020004"/>
                <a:sym typeface="Abel" panose="02000506030000020004"/>
              </a:rPr>
              <a:t>生成式人工智能是一种能够基于其训练数据创造新内容的人工智能形式，包括文本、图像、音乐和视频。与通常使用现有数据进行分类或</a:t>
            </a:r>
            <a:r>
              <a:rPr lang="en-GB" b="1">
                <a:solidFill/>
                <a:latin typeface="Abel" panose="02000506030000020004"/>
                <a:ea typeface="Abel" panose="02000506030000020004"/>
                <a:cs typeface="Abel" panose="02000506030000020004"/>
                <a:sym typeface="Abel" panose="02000506030000020004"/>
              </a:rPr>
              <a:t>预测</a:t>
            </a:r>
            <a:r>
              <a:rPr lang="en-GB">
                <a:solidFill/>
                <a:latin typeface="Abel" panose="02000506030000020004"/>
                <a:ea typeface="Abel" panose="02000506030000020004"/>
                <a:cs typeface="Abel" panose="02000506030000020004"/>
                <a:sym typeface="Abel" panose="02000506030000020004"/>
              </a:rPr>
              <a:t>的传统人工智能不同，生成式人工智能能够产生模仿人类创造力的原创输出。</a:t>
            </a:r>
            <a:endParaRPr>
              <a:latin typeface="Abel" panose="02000506030000020004"/>
              <a:ea typeface="Abel" panose="02000506030000020004"/>
              <a:cs typeface="Abel" panose="02000506030000020004"/>
              <a:sym typeface="Abel" panose="02000506030000020004"/>
            </a:endParaRPr>
          </a:p>
        </p:txBody>
      </p:sp>
      <p:sp>
        <p:nvSpPr>
          <p:cNvPr id="191" name="Google Shape;191;p36"/>
          <p:cNvSpPr txBox="1"/>
          <p:nvPr/>
        </p:nvSpPr>
        <p:spPr>
          <a:xfrm>
            <a:off x="440250" y="2259900"/>
            <a:ext cx="1716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chemeClr val="dk1"/>
              </a:solidFill>
              <a:latin typeface="Abel" panose="02000506030000020004"/>
              <a:ea typeface="Abel" panose="02000506030000020004"/>
              <a:cs typeface="Abel" panose="02000506030000020004"/>
              <a:sym typeface="Abel" panose="02000506030000020004"/>
            </a:endParaRPr>
          </a:p>
        </p:txBody>
      </p:sp>
      <p:sp>
        <p:nvSpPr>
          <p:cNvPr id="192" name="Google Shape;192;p36"/>
          <p:cNvSpPr txBox="1"/>
          <p:nvPr/>
        </p:nvSpPr>
        <p:spPr>
          <a:xfrm>
            <a:off x="388875" y="4404625"/>
            <a:ext cx="40869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dk1"/>
                </a:solidFill>
                <a:latin typeface="Roboto" panose="02000000000000000000"/>
                <a:ea typeface="Roboto" panose="02000000000000000000"/>
                <a:cs typeface="Roboto" panose="02000000000000000000"/>
                <a:sym typeface="Roboto" panose="02000000000000000000"/>
              </a:rPr>
              <a:t>使用Microsoft Designer创建的生成式人工智能图像示例</a:t>
            </a:r>
            <a:endParaRPr sz="1000" i="1">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93" name="Google Shape;193;p36"/>
          <p:cNvPicPr preferRelativeResize="0"/>
          <p:nvPr/>
        </p:nvPicPr>
        <p:blipFill>
          <a:blip r:embed="rId1"/>
          <a:stretch>
            <a:fillRect/>
          </a:stretch>
        </p:blipFill>
        <p:spPr>
          <a:xfrm>
            <a:off x="567175" y="1152475"/>
            <a:ext cx="3252150" cy="3252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1331600" y="41450"/>
            <a:ext cx="7018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rPr>
              <a:t>生成式人工智能</a:t>
            </a:r>
            <a:endParaRPr b="1"/>
          </a:p>
        </p:txBody>
      </p:sp>
      <p:sp>
        <p:nvSpPr>
          <p:cNvPr id="199" name="Google Shape;199;p37"/>
          <p:cNvSpPr txBox="1"/>
          <p:nvPr>
            <p:ph type="body" idx="4294967295"/>
          </p:nvPr>
        </p:nvSpPr>
        <p:spPr>
          <a:xfrm>
            <a:off x="715250" y="2260400"/>
            <a:ext cx="36873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1200"/>
              </a:spcAft>
              <a:buSzPts val="688"/>
              <a:buNone/>
            </a:pPr>
            <a:r>
              <a:rPr lang="en-GB" sz="1970">
                <a:solidFill/>
                <a:latin typeface="Abel" panose="02000506030000020004"/>
                <a:ea typeface="Abel" panose="02000506030000020004"/>
                <a:cs typeface="Abel" panose="02000506030000020004"/>
                <a:sym typeface="Abel" panose="02000506030000020004"/>
              </a:rPr>
              <a:t>生成式AI工具能够</a:t>
            </a:r>
            <a:r>
              <a:rPr lang="en-GB" sz="1970">
                <a:solidFill/>
                <a:latin typeface="Abel" panose="02000506030000020004"/>
                <a:ea typeface="Abel" panose="02000506030000020004"/>
                <a:cs typeface="Abel" panose="02000506030000020004"/>
                <a:sym typeface="Abel" panose="02000506030000020004"/>
              </a:rPr>
              <a:t>撰写文章、创作艺术作品或编曲。这项技术通过识别大型数据集中的模式和结构来运作，利用这种理解生成新的、可比较的内容。</a:t>
            </a:r>
            <a:endParaRPr sz="1610"/>
          </a:p>
        </p:txBody>
      </p:sp>
      <p:sp>
        <p:nvSpPr>
          <p:cNvPr id="200" name="Google Shape;200;p37"/>
          <p:cNvSpPr txBox="1"/>
          <p:nvPr/>
        </p:nvSpPr>
        <p:spPr>
          <a:xfrm>
            <a:off x="6757750" y="2722175"/>
            <a:ext cx="1716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chemeClr val="dk1"/>
              </a:solidFill>
              <a:latin typeface="Abel" panose="02000506030000020004"/>
              <a:ea typeface="Abel" panose="02000506030000020004"/>
              <a:cs typeface="Abel" panose="02000506030000020004"/>
              <a:sym typeface="Abel" panose="02000506030000020004"/>
            </a:endParaRPr>
          </a:p>
        </p:txBody>
      </p:sp>
      <p:sp>
        <p:nvSpPr>
          <p:cNvPr id="201" name="Google Shape;201;p37"/>
          <p:cNvSpPr txBox="1"/>
          <p:nvPr/>
        </p:nvSpPr>
        <p:spPr>
          <a:xfrm>
            <a:off x="4710600" y="2075250"/>
            <a:ext cx="4277700" cy="24003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GB" sz="1970">
                <a:solidFill>
                  <a:schemeClr val="dk1"/>
                </a:solidFill>
                <a:latin typeface="Abel" panose="02000506030000020004"/>
                <a:ea typeface="Abel" panose="02000506030000020004"/>
                <a:cs typeface="Abel" panose="02000506030000020004"/>
                <a:sym typeface="Abel" panose="02000506030000020004"/>
              </a:rPr>
              <a:t>对于家长而言，认识到生成式AI虽然极具价值和创造力，但也引发了关于原创性、版权和伦理问题的讨论至关重要。因此，指导孩子负责任地使用这些工具是必要的。</a:t>
            </a:r>
            <a:r>
              <a:rPr lang="en-GB" sz="1970">
                <a:solidFill>
                  <a:schemeClr val="dk1"/>
                </a:solidFill>
                <a:latin typeface="Abel" panose="02000506030000020004"/>
                <a:ea typeface="Abel" panose="02000506030000020004"/>
                <a:cs typeface="Abel" panose="02000506030000020004"/>
                <a:sym typeface="Abel" panose="02000506030000020004"/>
              </a:rPr>
              <a:t>t is crucial for parents to recognize that while generative AI can be immensely valuable and inventive, it also prompts discussions about originality, copyright, and ethical considerations. Therefore, guiding children on the responsible use of these tools is essential.</a:t>
            </a:r>
            <a:endParaRPr sz="1970">
              <a:solidFill>
                <a:schemeClr val="dk1"/>
              </a:solidFill>
              <a:latin typeface="Abel" panose="02000506030000020004"/>
              <a:ea typeface="Abel" panose="02000506030000020004"/>
              <a:cs typeface="Abel" panose="02000506030000020004"/>
              <a:sym typeface="Abel" panose="02000506030000020004"/>
            </a:endParaRPr>
          </a:p>
        </p:txBody>
      </p:sp>
      <p:pic>
        <p:nvPicPr>
          <p:cNvPr id="202" name="Google Shape;202;p37"/>
          <p:cNvPicPr preferRelativeResize="0"/>
          <p:nvPr/>
        </p:nvPicPr>
        <p:blipFill rotWithShape="1">
          <a:blip r:embed="rId1"/>
          <a:srcRect b="67480"/>
          <a:stretch>
            <a:fillRect/>
          </a:stretch>
        </p:blipFill>
        <p:spPr>
          <a:xfrm>
            <a:off x="5267350" y="853575"/>
            <a:ext cx="2817550" cy="1221673"/>
          </a:xfrm>
          <a:prstGeom prst="rect">
            <a:avLst/>
          </a:prstGeom>
          <a:noFill/>
          <a:ln>
            <a:noFill/>
          </a:ln>
        </p:spPr>
      </p:pic>
      <p:pic>
        <p:nvPicPr>
          <p:cNvPr id="203" name="Google Shape;203;p37"/>
          <p:cNvPicPr preferRelativeResize="0"/>
          <p:nvPr/>
        </p:nvPicPr>
        <p:blipFill rotWithShape="1">
          <a:blip r:embed="rId1"/>
          <a:srcRect t="34311" r="-1358" b="17901"/>
          <a:stretch>
            <a:fillRect/>
          </a:stretch>
        </p:blipFill>
        <p:spPr>
          <a:xfrm>
            <a:off x="1226275" y="853575"/>
            <a:ext cx="2265032" cy="1423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1308300" y="66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rPr>
              <a:t>人工智能 vs. 生成式人工智能</a:t>
            </a:r>
            <a:endParaRPr b="1"/>
          </a:p>
        </p:txBody>
      </p:sp>
      <p:graphicFrame>
        <p:nvGraphicFramePr>
          <p:cNvPr id="209" name="Google Shape;209;p38"/>
          <p:cNvGraphicFramePr/>
          <p:nvPr/>
        </p:nvGraphicFramePr>
        <p:xfrm>
          <a:off x="365500" y="1152475"/>
          <a:ext cx="8466800" cy="3000000"/>
        </p:xfrm>
        <a:graphic>
          <a:graphicData uri="http://schemas.openxmlformats.org/drawingml/2006/table">
            <a:tbl>
              <a:tblPr>
                <a:noFill/>
                <a:tableStyleId>{16F23918-D83F-4843-B8F1-6098FFA9602E}</a:tableStyleId>
              </a:tblPr>
              <a:tblGrid>
                <a:gridCol w="4233400"/>
                <a:gridCol w="4233400"/>
              </a:tblGrid>
              <a:tr h="388325">
                <a:tc>
                  <a:txBody>
                    <a:bodyPr/>
                    <a:lstStyle/>
                    <a:p>
                      <a:r>
                        <a:t>传统人工智能</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t>生成式人工智能</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88325">
                <a:tc>
                  <a:txBody>
                    <a:bodyPr/>
                    <a:lstStyle/>
                    <a:p>
                      <a:r>
                        <a:t>主要侧重于分析数据、做出预测，并根据预定义的规则和模式自动化任务。</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t>旨在通过学习现有数据并生成原创输出，创造新的内容，如文本、图像、音乐或视频。</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210" name="Google Shape;210;p38"/>
          <p:cNvPicPr preferRelativeResize="0"/>
          <p:nvPr/>
        </p:nvPicPr>
        <p:blipFill>
          <a:blip r:embed="rId1"/>
          <a:stretch>
            <a:fillRect/>
          </a:stretch>
        </p:blipFill>
        <p:spPr>
          <a:xfrm>
            <a:off x="5058188" y="3694817"/>
            <a:ext cx="706850" cy="665270"/>
          </a:xfrm>
          <a:prstGeom prst="rect">
            <a:avLst/>
          </a:prstGeom>
          <a:noFill/>
          <a:ln>
            <a:noFill/>
          </a:ln>
        </p:spPr>
      </p:pic>
      <p:pic>
        <p:nvPicPr>
          <p:cNvPr id="211" name="Google Shape;211;p38"/>
          <p:cNvPicPr preferRelativeResize="0"/>
          <p:nvPr/>
        </p:nvPicPr>
        <p:blipFill>
          <a:blip r:embed="rId2"/>
          <a:stretch>
            <a:fillRect/>
          </a:stretch>
        </p:blipFill>
        <p:spPr>
          <a:xfrm>
            <a:off x="616550" y="3694824"/>
            <a:ext cx="740900" cy="740900"/>
          </a:xfrm>
          <a:prstGeom prst="rect">
            <a:avLst/>
          </a:prstGeom>
          <a:noFill/>
          <a:ln>
            <a:noFill/>
          </a:ln>
        </p:spPr>
      </p:pic>
      <p:sp>
        <p:nvSpPr>
          <p:cNvPr id="212" name="Google Shape;212;p38"/>
          <p:cNvSpPr txBox="1"/>
          <p:nvPr/>
        </p:nvSpPr>
        <p:spPr>
          <a:xfrm>
            <a:off x="1445475" y="3694825"/>
            <a:ext cx="30963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latin typeface="Abel" panose="02000506030000020004"/>
                <a:ea typeface="Abel" panose="02000506030000020004"/>
                <a:cs typeface="Abel" panose="02000506030000020004"/>
                <a:sym typeface="Abel" panose="02000506030000020004"/>
              </a:rPr>
              <a:t>分析数据并预测你可能想看的节目</a:t>
            </a:r>
            <a:endParaRPr sz="1800">
              <a:solidFill>
                <a:schemeClr val="dk1"/>
              </a:solidFill>
              <a:latin typeface="Abel" panose="02000506030000020004"/>
              <a:ea typeface="Abel" panose="02000506030000020004"/>
              <a:cs typeface="Abel" panose="02000506030000020004"/>
              <a:sym typeface="Abel" panose="02000506030000020004"/>
            </a:endParaRPr>
          </a:p>
        </p:txBody>
      </p:sp>
      <p:sp>
        <p:nvSpPr>
          <p:cNvPr id="213" name="Google Shape;213;p38"/>
          <p:cNvSpPr txBox="1"/>
          <p:nvPr/>
        </p:nvSpPr>
        <p:spPr>
          <a:xfrm>
            <a:off x="424200" y="3287125"/>
            <a:ext cx="25095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2100" b="1" i="1">
                <a:solidFill>
                  <a:schemeClr val="dk1"/>
                </a:solidFill>
                <a:latin typeface="Abel" panose="02000506030000020004"/>
                <a:ea typeface="Abel" panose="02000506030000020004"/>
                <a:cs typeface="Abel" panose="02000506030000020004"/>
                <a:sym typeface="Abel" panose="02000506030000020004"/>
              </a:rPr>
              <a:t>示例</a:t>
            </a:r>
            <a:endParaRPr sz="2100" b="1" i="1">
              <a:solidFill>
                <a:schemeClr val="dk1"/>
              </a:solidFill>
              <a:latin typeface="Abel" panose="02000506030000020004"/>
              <a:ea typeface="Abel" panose="02000506030000020004"/>
              <a:cs typeface="Abel" panose="02000506030000020004"/>
              <a:sym typeface="Abel" panose="02000506030000020004"/>
            </a:endParaRPr>
          </a:p>
          <a:p>
            <a:pPr marL="0" lvl="0" indent="0" algn="l" rtl="0">
              <a:spcBef>
                <a:spcPts val="0"/>
              </a:spcBef>
              <a:spcAft>
                <a:spcPts val="0"/>
              </a:spcAft>
              <a:buNone/>
            </a:pPr>
            <a:endParaRPr sz="2100" b="1" i="1">
              <a:solidFill>
                <a:schemeClr val="dk1"/>
              </a:solidFill>
              <a:latin typeface="Abel" panose="02000506030000020004"/>
              <a:ea typeface="Abel" panose="02000506030000020004"/>
              <a:cs typeface="Abel" panose="02000506030000020004"/>
              <a:sym typeface="Abel" panose="02000506030000020004"/>
            </a:endParaRPr>
          </a:p>
        </p:txBody>
      </p:sp>
      <p:sp>
        <p:nvSpPr>
          <p:cNvPr id="214" name="Google Shape;214;p38"/>
          <p:cNvSpPr txBox="1"/>
          <p:nvPr/>
        </p:nvSpPr>
        <p:spPr>
          <a:xfrm>
            <a:off x="4629800" y="3287125"/>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i="1">
                <a:solidFill>
                  <a:schemeClr val="dk1"/>
                </a:solidFill>
                <a:latin typeface="Abel" panose="02000506030000020004"/>
                <a:ea typeface="Abel" panose="02000506030000020004"/>
                <a:cs typeface="Abel" panose="02000506030000020004"/>
                <a:sym typeface="Abel" panose="02000506030000020004"/>
              </a:rPr>
              <a:t>示例</a:t>
            </a:r>
            <a:endParaRPr sz="2100" b="1" i="1">
              <a:solidFill>
                <a:schemeClr val="dk1"/>
              </a:solidFill>
              <a:latin typeface="Abel" panose="02000506030000020004"/>
              <a:ea typeface="Abel" panose="02000506030000020004"/>
              <a:cs typeface="Abel" panose="02000506030000020004"/>
              <a:sym typeface="Abel" panose="02000506030000020004"/>
            </a:endParaRPr>
          </a:p>
        </p:txBody>
      </p:sp>
      <p:sp>
        <p:nvSpPr>
          <p:cNvPr id="215" name="Google Shape;215;p38"/>
          <p:cNvSpPr txBox="1"/>
          <p:nvPr/>
        </p:nvSpPr>
        <p:spPr>
          <a:xfrm>
            <a:off x="5840550" y="3535525"/>
            <a:ext cx="27735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a:solidFill>
                  <a:schemeClr val="dk1"/>
                </a:solidFill>
                <a:latin typeface="Abel" panose="02000506030000020004"/>
                <a:ea typeface="Abel" panose="02000506030000020004"/>
                <a:cs typeface="Abel" panose="02000506030000020004"/>
                <a:sym typeface="Abel" panose="02000506030000020004"/>
              </a:rPr>
              <a:t>根据提示</a:t>
            </a:r>
            <a:r>
              <a:rPr lang="en-GB" sz="2300">
                <a:solidFill>
                  <a:schemeClr val="dk1"/>
                </a:solidFill>
                <a:latin typeface="Abel" panose="02000506030000020004"/>
                <a:ea typeface="Abel" panose="02000506030000020004"/>
                <a:cs typeface="Abel" panose="02000506030000020004"/>
                <a:sym typeface="Abel" panose="02000506030000020004"/>
              </a:rPr>
              <a:t> 创建图像</a:t>
            </a:r>
            <a:endParaRPr sz="2300">
              <a:solidFill>
                <a:schemeClr val="dk1"/>
              </a:solidFill>
              <a:latin typeface="Abel" panose="02000506030000020004"/>
              <a:ea typeface="Abel" panose="02000506030000020004"/>
              <a:cs typeface="Abel" panose="02000506030000020004"/>
              <a:sym typeface="Abel" panose="020005060300000200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19" name="Shape 219"/>
        <p:cNvGrpSpPr/>
        <p:nvPr/>
      </p:nvGrpSpPr>
      <p:grpSpPr>
        <a:xfrm>
          <a:off x="0" y="0"/>
          <a:ext cx="0" cy="0"/>
          <a:chOff x="0" y="0"/>
          <a:chExt cx="0" cy="0"/>
        </a:xfrm>
      </p:grpSpPr>
      <p:sp>
        <p:nvSpPr>
          <p:cNvPr id="220" name="Google Shape;220;p39"/>
          <p:cNvSpPr/>
          <p:nvPr/>
        </p:nvSpPr>
        <p:spPr>
          <a:xfrm>
            <a:off x="770425" y="1849025"/>
            <a:ext cx="8093100" cy="11226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221" name="Google Shape;221;p39"/>
          <p:cNvSpPr txBox="1"/>
          <p:nvPr>
            <p:ph type="title"/>
          </p:nvPr>
        </p:nvSpPr>
        <p:spPr>
          <a:xfrm>
            <a:off x="546500" y="19674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sz="3260" b="1">
                <a:solidFill/>
              </a:rPr>
              <a:t>我的孩子如何安全且负责任地使用人工智能？</a:t>
            </a:r>
            <a:endParaRPr sz="326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1308300" y="66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rPr>
              <a:t>提示</a:t>
            </a:r>
            <a:endParaRPr lang="en-GB">
              <a:solidFill/>
            </a:endParaRPr>
          </a:p>
        </p:txBody>
      </p:sp>
      <p:sp>
        <p:nvSpPr>
          <p:cNvPr id="227" name="Google Shape;227;p40"/>
          <p:cNvSpPr txBox="1"/>
          <p:nvPr>
            <p:ph type="body" idx="1"/>
          </p:nvPr>
        </p:nvSpPr>
        <p:spPr>
          <a:xfrm>
            <a:off x="311700" y="1152475"/>
            <a:ext cx="67467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Font typeface="Abel" panose="02000506030000020004"/>
              <a:buChar char="●"/>
            </a:pPr>
            <a:r>
              <a:rPr lang="en-GB">
                <a:solidFill/>
                <a:latin typeface="Abel" panose="02000506030000020004"/>
                <a:ea typeface="Abel" panose="02000506030000020004"/>
                <a:cs typeface="Abel" panose="02000506030000020004"/>
                <a:sym typeface="Abel" panose="02000506030000020004"/>
              </a:rPr>
              <a:t>讨论“生物识别信息”的含义，并提醒孩子们切勿在线分享任何个人信息。</a:t>
            </a:r>
            <a:endParaRPr>
              <a:latin typeface="Abel" panose="02000506030000020004"/>
              <a:ea typeface="Abel" panose="02000506030000020004"/>
              <a:cs typeface="Abel" panose="02000506030000020004"/>
              <a:sym typeface="Abel" panose="02000506030000020004"/>
            </a:endParaRPr>
          </a:p>
          <a:p>
            <a:pPr marL="457200" lvl="0" indent="-361950" algn="l" rtl="0">
              <a:spcBef>
                <a:spcPts val="0"/>
              </a:spcBef>
              <a:spcAft>
                <a:spcPts val="0"/>
              </a:spcAft>
              <a:buSzPts val="2100"/>
              <a:buFont typeface="Abel" panose="02000506030000020004"/>
              <a:buChar char="●"/>
            </a:pPr>
            <a:r>
              <a:rPr lang="en-GB">
                <a:solidFill/>
                <a:latin typeface="Abel" panose="02000506030000020004"/>
                <a:ea typeface="Abel" panose="02000506030000020004"/>
                <a:cs typeface="Abel" panose="02000506030000020004"/>
                <a:sym typeface="Abel" panose="02000506030000020004"/>
              </a:rPr>
              <a:t>检查年龄限制和要求</a:t>
            </a:r>
            <a:endParaRPr>
              <a:latin typeface="Abel" panose="02000506030000020004"/>
              <a:ea typeface="Abel" panose="02000506030000020004"/>
              <a:cs typeface="Abel" panose="02000506030000020004"/>
              <a:sym typeface="Abel" panose="02000506030000020004"/>
            </a:endParaRPr>
          </a:p>
          <a:p>
            <a:pPr marL="457200" lvl="0" indent="-361950" algn="l" rtl="0">
              <a:spcBef>
                <a:spcPts val="0"/>
              </a:spcBef>
              <a:spcAft>
                <a:spcPts val="0"/>
              </a:spcAft>
              <a:buSzPts val="2100"/>
              <a:buFont typeface="Abel" panose="02000506030000020004"/>
              <a:buChar char="●"/>
            </a:pPr>
            <a:r>
              <a:rPr lang="en-GB">
                <a:solidFill/>
                <a:latin typeface="Abel" panose="02000506030000020004"/>
                <a:ea typeface="Abel" panose="02000506030000020004"/>
                <a:cs typeface="Abel" panose="02000506030000020004"/>
                <a:sym typeface="Abel" panose="02000506030000020004"/>
              </a:rPr>
              <a:t>花时间尝试AI将使您熟悉可能希望允许孩子使用的工具。</a:t>
            </a:r>
            <a:endParaRPr>
              <a:latin typeface="Abel" panose="02000506030000020004"/>
              <a:ea typeface="Abel" panose="02000506030000020004"/>
              <a:cs typeface="Abel" panose="02000506030000020004"/>
              <a:sym typeface="Abel" panose="020005060300000200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1308300" y="66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rPr>
              <a:t>负责任的人工智能用户</a:t>
            </a:r>
            <a:endParaRPr lang="en-GB">
              <a:solidFill/>
            </a:endParaRPr>
          </a:p>
        </p:txBody>
      </p:sp>
      <p:sp>
        <p:nvSpPr>
          <p:cNvPr id="233" name="Google Shape;233;p4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sz="2300">
                <a:solidFill/>
                <a:latin typeface="Abel" panose="02000506030000020004"/>
                <a:ea typeface="Abel" panose="02000506030000020004"/>
                <a:cs typeface="Abel" panose="02000506030000020004"/>
                <a:sym typeface="Abel" panose="02000506030000020004"/>
              </a:rPr>
              <a:t>使用生成式AI工具时需自问的问题：</a:t>
            </a:r>
            <a:endParaRPr sz="2300">
              <a:latin typeface="Abel" panose="02000506030000020004"/>
              <a:ea typeface="Abel" panose="02000506030000020004"/>
              <a:cs typeface="Abel" panose="02000506030000020004"/>
              <a:sym typeface="Abel" panose="02000506030000020004"/>
            </a:endParaRPr>
          </a:p>
          <a:p>
            <a:pPr marL="0" lvl="0" indent="0" algn="l" rtl="0">
              <a:spcBef>
                <a:spcPts val="1200"/>
              </a:spcBef>
              <a:spcAft>
                <a:spcPts val="0"/>
              </a:spcAft>
              <a:buNone/>
            </a:pPr>
            <a:endParaRPr sz="2300">
              <a:latin typeface="Abel" panose="02000506030000020004"/>
              <a:ea typeface="Abel" panose="02000506030000020004"/>
              <a:cs typeface="Abel" panose="02000506030000020004"/>
              <a:sym typeface="Abel" panose="02000506030000020004"/>
            </a:endParaRPr>
          </a:p>
          <a:p>
            <a:pPr marL="457200" lvl="0" indent="-374650" algn="l" rtl="0">
              <a:spcBef>
                <a:spcPts val="1200"/>
              </a:spcBef>
              <a:spcAft>
                <a:spcPts val="0"/>
              </a:spcAft>
              <a:buSzPts val="2300"/>
              <a:buFont typeface="Abel" panose="02000506030000020004"/>
              <a:buChar char="●"/>
            </a:pPr>
            <a:r>
              <a:rPr lang="en-GB" sz="2300">
                <a:solidFill/>
                <a:latin typeface="Abel" panose="02000506030000020004"/>
                <a:ea typeface="Abel" panose="02000506030000020004"/>
                <a:cs typeface="Abel" panose="02000506030000020004"/>
                <a:sym typeface="Abel" panose="02000506030000020004"/>
              </a:rPr>
              <a:t>该工具生成的内容是否准确呈现</a:t>
            </a:r>
            <a:r>
              <a:rPr lang="en-GB" sz="2300">
                <a:latin typeface="Abel" panose="02000506030000020004"/>
                <a:ea typeface="Abel" panose="02000506030000020004"/>
                <a:cs typeface="Abel" panose="02000506030000020004"/>
                <a:sym typeface="Abel" panose="02000506030000020004"/>
              </a:rPr>
              <a:t>? </a:t>
            </a:r>
            <a:endParaRPr sz="2300">
              <a:latin typeface="Abel" panose="02000506030000020004"/>
              <a:ea typeface="Abel" panose="02000506030000020004"/>
              <a:cs typeface="Abel" panose="02000506030000020004"/>
              <a:sym typeface="Abel" panose="02000506030000020004"/>
            </a:endParaRPr>
          </a:p>
          <a:p>
            <a:pPr marL="457200" lvl="0" indent="-374650" algn="l" rtl="0">
              <a:spcBef>
                <a:spcPts val="0"/>
              </a:spcBef>
              <a:spcAft>
                <a:spcPts val="0"/>
              </a:spcAft>
              <a:buSzPts val="2300"/>
              <a:buFont typeface="Abel" panose="02000506030000020004"/>
              <a:buChar char="●"/>
            </a:pPr>
            <a:r>
              <a:rPr lang="en-GB" sz="2300">
                <a:solidFill/>
                <a:latin typeface="Abel" panose="02000506030000020004"/>
                <a:ea typeface="Abel" panose="02000506030000020004"/>
                <a:cs typeface="Abel" panose="02000506030000020004"/>
                <a:sym typeface="Abel" panose="02000506030000020004"/>
              </a:rPr>
              <a:t>谁从使用此工具中受益？</a:t>
            </a:r>
            <a:endParaRPr sz="2300">
              <a:latin typeface="Abel" panose="02000506030000020004"/>
              <a:ea typeface="Abel" panose="02000506030000020004"/>
              <a:cs typeface="Abel" panose="02000506030000020004"/>
              <a:sym typeface="Abel" panose="02000506030000020004"/>
            </a:endParaRPr>
          </a:p>
          <a:p>
            <a:pPr marL="457200" lvl="0" indent="-374650" algn="l" rtl="0">
              <a:spcBef>
                <a:spcPts val="0"/>
              </a:spcBef>
              <a:spcAft>
                <a:spcPts val="0"/>
              </a:spcAft>
              <a:buSzPts val="2300"/>
              <a:buFont typeface="Abel" panose="02000506030000020004"/>
              <a:buChar char="●"/>
            </a:pPr>
            <a:r>
              <a:rPr lang="en-GB" sz="2300">
                <a:solidFill/>
                <a:latin typeface="Abel" panose="02000506030000020004"/>
                <a:ea typeface="Abel" panose="02000506030000020004"/>
                <a:cs typeface="Abel" panose="02000506030000020004"/>
                <a:sym typeface="Abel" panose="02000506030000020004"/>
              </a:rPr>
              <a:t>此工具是否做出准确预测？</a:t>
            </a:r>
            <a:endParaRPr sz="2300">
              <a:latin typeface="Abel" panose="02000506030000020004"/>
              <a:ea typeface="Abel" panose="02000506030000020004"/>
              <a:cs typeface="Abel" panose="02000506030000020004"/>
              <a:sym typeface="Abel" panose="02000506030000020004"/>
            </a:endParaRPr>
          </a:p>
          <a:p>
            <a:pPr marL="457200" lvl="0" indent="-374650" algn="l" rtl="0">
              <a:spcBef>
                <a:spcPts val="0"/>
              </a:spcBef>
              <a:spcAft>
                <a:spcPts val="0"/>
              </a:spcAft>
              <a:buSzPts val="2300"/>
              <a:buFont typeface="Abel" panose="02000506030000020004"/>
              <a:buChar char="●"/>
            </a:pPr>
            <a:r>
              <a:rPr lang="en-GB" sz="2300">
                <a:solidFill/>
                <a:latin typeface="Abel" panose="02000506030000020004"/>
                <a:ea typeface="Abel" panose="02000506030000020004"/>
                <a:cs typeface="Abel" panose="02000506030000020004"/>
                <a:sym typeface="Abel" panose="02000506030000020004"/>
              </a:rPr>
              <a:t>谁因使用此工具而受益？</a:t>
            </a:r>
            <a:endParaRPr sz="2300">
              <a:latin typeface="Abel" panose="02000506030000020004"/>
              <a:ea typeface="Abel" panose="02000506030000020004"/>
              <a:cs typeface="Abel" panose="02000506030000020004"/>
              <a:sym typeface="Abel" panose="02000506030000020004"/>
            </a:endParaRPr>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endParaRP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sp>
        <p:nvSpPr>
          <p:cNvPr id="100" name="Google Shape;100;p24"/>
          <p:cNvSpPr txBox="1"/>
          <p:nvPr>
            <p:ph type="title"/>
          </p:nvPr>
        </p:nvSpPr>
        <p:spPr>
          <a:xfrm>
            <a:off x="265500" y="1233175"/>
            <a:ext cx="4045200" cy="535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solidFill/>
              </a:rPr>
              <a:t>目录</a:t>
            </a:r>
            <a:endParaRPr lang="en-GB">
              <a:solidFill/>
            </a:endParaRPr>
          </a:p>
        </p:txBody>
      </p:sp>
      <p:sp>
        <p:nvSpPr>
          <p:cNvPr id="101" name="Google Shape;101;p24"/>
          <p:cNvSpPr txBox="1"/>
          <p:nvPr>
            <p:ph type="subTitle" idx="1"/>
          </p:nvPr>
        </p:nvSpPr>
        <p:spPr>
          <a:xfrm>
            <a:off x="265500" y="2128050"/>
            <a:ext cx="4045200" cy="1235100"/>
          </a:xfrm>
          <a:prstGeom prst="rect">
            <a:avLst/>
          </a:prstGeom>
        </p:spPr>
        <p:txBody>
          <a:bodyPr spcFirstLastPara="1" wrap="square" lIns="91425" tIns="91425" rIns="91425" bIns="91425" anchor="t" anchorCtr="0">
            <a:normAutofit fontScale="62500" lnSpcReduction="20000"/>
          </a:bodyPr>
          <a:lstStyle/>
          <a:p>
            <a:pPr marL="457200" lvl="0" indent="-311785" algn="l" rtl="0">
              <a:spcBef>
                <a:spcPts val="0"/>
              </a:spcBef>
              <a:spcAft>
                <a:spcPts val="0"/>
              </a:spcAft>
              <a:buClr>
                <a:schemeClr val="accent1"/>
              </a:buClr>
              <a:buSzPct val="100000"/>
              <a:buAutoNum type="arabicPeriod"/>
            </a:pPr>
            <a:r>
              <a:rPr lang="en-GB" u="sng">
                <a:solidFill>
                  <a:schemeClr val="accent1"/>
                </a:solidFill>
                <a:hlinkClick r:id="rId1" action="ppaction://hlinksldjump"/>
              </a:rPr>
              <a:t>需要了解的词汇</a:t>
            </a:r>
            <a:endParaRPr>
              <a:solidFill>
                <a:schemeClr val="accent1"/>
              </a:solidFill>
            </a:endParaRPr>
          </a:p>
          <a:p>
            <a:pPr marL="457200" lvl="0" indent="-311785" algn="l" rtl="0">
              <a:spcBef>
                <a:spcPts val="0"/>
              </a:spcBef>
              <a:spcAft>
                <a:spcPts val="0"/>
              </a:spcAft>
              <a:buClr>
                <a:schemeClr val="accent1"/>
              </a:buClr>
              <a:buSzPct val="100000"/>
              <a:buAutoNum type="arabicPeriod"/>
            </a:pPr>
            <a:r>
              <a:rPr lang="en-GB" u="sng">
                <a:solidFill>
                  <a:schemeClr val="accent1"/>
                </a:solidFill>
                <a:hlinkClick r:id="rId2" action="ppaction://hlinksldjump"/>
              </a:rPr>
              <a:t>人工智能的核心概念</a:t>
            </a:r>
            <a:endParaRPr>
              <a:solidFill>
                <a:schemeClr val="accent1"/>
              </a:solidFill>
            </a:endParaRPr>
          </a:p>
          <a:p>
            <a:pPr marL="457200" lvl="0" indent="-311785" algn="l" rtl="0">
              <a:spcBef>
                <a:spcPts val="0"/>
              </a:spcBef>
              <a:spcAft>
                <a:spcPts val="0"/>
              </a:spcAft>
              <a:buClr>
                <a:schemeClr val="accent1"/>
              </a:buClr>
              <a:buSzPct val="100000"/>
              <a:buAutoNum type="arabicPeriod"/>
            </a:pPr>
            <a:r>
              <a:rPr lang="en-GB" u="sng">
                <a:solidFill>
                  <a:schemeClr val="accent1"/>
                </a:solidFill>
                <a:hlinkClick r:id="rId3" action="ppaction://hlinksldjump"/>
              </a:rPr>
              <a:t>机器如何学习？</a:t>
            </a:r>
            <a:endParaRPr>
              <a:solidFill>
                <a:schemeClr val="accent1"/>
              </a:solidFill>
            </a:endParaRPr>
          </a:p>
          <a:p>
            <a:pPr marL="457200" lvl="0" indent="-311785" algn="l" rtl="0">
              <a:spcBef>
                <a:spcPts val="0"/>
              </a:spcBef>
              <a:spcAft>
                <a:spcPts val="0"/>
              </a:spcAft>
              <a:buClr>
                <a:schemeClr val="accent1"/>
              </a:buClr>
              <a:buSzPct val="100000"/>
              <a:buAutoNum type="arabicPeriod"/>
            </a:pPr>
            <a:r>
              <a:rPr lang="en-GB" u="sng">
                <a:solidFill>
                  <a:schemeClr val="accent1"/>
                </a:solidFill>
                <a:hlinkClick r:id="rId4" action="ppaction://hlinksldjump"/>
              </a:rPr>
              <a:t>什么是生成式人工智能？</a:t>
            </a:r>
            <a:endParaRPr>
              <a:solidFill>
                <a:schemeClr val="accent1"/>
              </a:solidFill>
            </a:endParaRPr>
          </a:p>
          <a:p>
            <a:pPr marL="457200" lvl="0" indent="-311785" algn="l" rtl="0">
              <a:spcBef>
                <a:spcPts val="0"/>
              </a:spcBef>
              <a:spcAft>
                <a:spcPts val="0"/>
              </a:spcAft>
              <a:buClr>
                <a:schemeClr val="accent1"/>
              </a:buClr>
              <a:buSzPct val="100000"/>
              <a:buAutoNum type="arabicPeriod"/>
            </a:pPr>
            <a:r>
              <a:rPr lang="en-GB" u="sng">
                <a:solidFill>
                  <a:schemeClr val="accent1"/>
                </a:solidFill>
                <a:hlinkClick r:id="rId5" action="ppaction://hlinksldjump"/>
              </a:rPr>
              <a:t>我的孩子如何安全且负责任地使用人工智能？</a:t>
            </a:r>
            <a:endParaRPr>
              <a:solidFill>
                <a:schemeClr val="accent1"/>
              </a:solidFill>
            </a:endParaRPr>
          </a:p>
        </p:txBody>
      </p:sp>
      <p:pic>
        <p:nvPicPr>
          <p:cNvPr id="102" name="Google Shape;102;p24"/>
          <p:cNvPicPr preferRelativeResize="0"/>
          <p:nvPr/>
        </p:nvPicPr>
        <p:blipFill>
          <a:blip r:embed="rId6"/>
          <a:stretch>
            <a:fillRect/>
          </a:stretch>
        </p:blipFill>
        <p:spPr>
          <a:xfrm>
            <a:off x="4734575" y="152400"/>
            <a:ext cx="3763433"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1300950" y="95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rPr>
              <a:t>进一步学习</a:t>
            </a:r>
            <a:endParaRPr lang="en-GB">
              <a:solidFill/>
            </a:endParaRPr>
          </a:p>
        </p:txBody>
      </p:sp>
      <p:sp>
        <p:nvSpPr>
          <p:cNvPr id="239" name="Google Shape;239;p42"/>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06" name="Shape 106"/>
        <p:cNvGrpSpPr/>
        <p:nvPr/>
      </p:nvGrpSpPr>
      <p:grpSpPr>
        <a:xfrm>
          <a:off x="0" y="0"/>
          <a:ext cx="0" cy="0"/>
          <a:chOff x="0" y="0"/>
          <a:chExt cx="0" cy="0"/>
        </a:xfrm>
      </p:grpSpPr>
      <p:sp>
        <p:nvSpPr>
          <p:cNvPr id="107" name="Google Shape;107;p25"/>
          <p:cNvSpPr/>
          <p:nvPr/>
        </p:nvSpPr>
        <p:spPr>
          <a:xfrm>
            <a:off x="770425" y="1849025"/>
            <a:ext cx="8093100" cy="11226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08" name="Google Shape;108;p25"/>
          <p:cNvSpPr txBox="1"/>
          <p:nvPr>
            <p:ph type="ctrTitle"/>
          </p:nvPr>
        </p:nvSpPr>
        <p:spPr>
          <a:xfrm>
            <a:off x="410900" y="744575"/>
            <a:ext cx="8381100" cy="2036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r>
              <a:rPr lang="en-GB" b="1">
                <a:solidFill/>
              </a:rPr>
              <a:t>需知词汇</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1183575" y="271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rPr>
              <a:t>人工的</a:t>
            </a:r>
            <a:endParaRPr b="1"/>
          </a:p>
        </p:txBody>
      </p:sp>
      <p:sp>
        <p:nvSpPr>
          <p:cNvPr id="114" name="Google Shape;114;p26"/>
          <p:cNvSpPr txBox="1"/>
          <p:nvPr>
            <p:ph type="body" idx="1"/>
          </p:nvPr>
        </p:nvSpPr>
        <p:spPr>
          <a:xfrm>
            <a:off x="311700" y="1152475"/>
            <a:ext cx="67029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GB" sz="2300">
                <a:solidFill/>
                <a:latin typeface="Abel" panose="02000506030000020004"/>
                <a:ea typeface="Abel" panose="02000506030000020004"/>
                <a:cs typeface="Abel" panose="02000506030000020004"/>
                <a:sym typeface="Abel" panose="02000506030000020004"/>
              </a:rPr>
              <a:t>“人工”一词意味着非自然的。</a:t>
            </a:r>
            <a:endParaRPr sz="2300">
              <a:latin typeface="Abel" panose="02000506030000020004"/>
              <a:ea typeface="Abel" panose="02000506030000020004"/>
              <a:cs typeface="Abel" panose="02000506030000020004"/>
              <a:sym typeface="Abel" panose="02000506030000020004"/>
            </a:endParaRPr>
          </a:p>
          <a:p>
            <a:pPr marL="457200" lvl="0" indent="0" algn="l" rtl="0">
              <a:spcBef>
                <a:spcPts val="0"/>
              </a:spcBef>
              <a:spcAft>
                <a:spcPts val="0"/>
              </a:spcAft>
              <a:buNone/>
            </a:pPr>
            <a:endParaRPr sz="2300" b="1">
              <a:latin typeface="PT Serif" panose="020A0603040505020204"/>
              <a:ea typeface="PT Serif" panose="020A0603040505020204"/>
              <a:cs typeface="PT Serif" panose="020A0603040505020204"/>
              <a:sym typeface="PT Serif" panose="020A0603040505020204"/>
            </a:endParaRPr>
          </a:p>
          <a:p>
            <a:pPr marL="457200" lvl="0" indent="0" algn="l" rtl="0">
              <a:spcBef>
                <a:spcPts val="0"/>
              </a:spcBef>
              <a:spcAft>
                <a:spcPts val="0"/>
              </a:spcAft>
              <a:buNone/>
            </a:pPr>
            <a:endParaRPr sz="2300" b="1">
              <a:latin typeface="PT Serif" panose="020A0603040505020204"/>
              <a:ea typeface="PT Serif" panose="020A0603040505020204"/>
              <a:cs typeface="PT Serif" panose="020A0603040505020204"/>
              <a:sym typeface="PT Serif" panose="020A0603040505020204"/>
            </a:endParaRPr>
          </a:p>
          <a:p>
            <a:pPr marL="457200" lvl="0" indent="0" algn="l" rtl="0">
              <a:spcBef>
                <a:spcPts val="0"/>
              </a:spcBef>
              <a:spcAft>
                <a:spcPts val="0"/>
              </a:spcAft>
              <a:buNone/>
            </a:pPr>
            <a:endParaRPr sz="2300" b="1">
              <a:latin typeface="PT Serif" panose="020A0603040505020204"/>
              <a:ea typeface="PT Serif" panose="020A0603040505020204"/>
              <a:cs typeface="PT Serif" panose="020A0603040505020204"/>
              <a:sym typeface="PT Serif" panose="020A0603040505020204"/>
            </a:endParaRPr>
          </a:p>
        </p:txBody>
      </p:sp>
      <p:pic>
        <p:nvPicPr>
          <p:cNvPr id="115" name="Google Shape;115;p26" title="Watermelon | I just love watermelon, but I hate the seeds. :… | Flickr"/>
          <p:cNvPicPr preferRelativeResize="0"/>
          <p:nvPr/>
        </p:nvPicPr>
        <p:blipFill>
          <a:blip r:embed="rId1"/>
          <a:stretch>
            <a:fillRect/>
          </a:stretch>
        </p:blipFill>
        <p:spPr>
          <a:xfrm>
            <a:off x="588397" y="2057400"/>
            <a:ext cx="3357074" cy="2247899"/>
          </a:xfrm>
          <a:prstGeom prst="rect">
            <a:avLst/>
          </a:prstGeom>
          <a:noFill/>
          <a:ln>
            <a:noFill/>
          </a:ln>
        </p:spPr>
      </p:pic>
      <p:pic>
        <p:nvPicPr>
          <p:cNvPr id="116" name="Google Shape;116;p26"/>
          <p:cNvPicPr preferRelativeResize="0"/>
          <p:nvPr/>
        </p:nvPicPr>
        <p:blipFill rotWithShape="1">
          <a:blip r:embed="rId2"/>
          <a:srcRect t="12504" b="10966"/>
          <a:stretch>
            <a:fillRect/>
          </a:stretch>
        </p:blipFill>
        <p:spPr>
          <a:xfrm>
            <a:off x="5136175" y="1964987"/>
            <a:ext cx="3178752" cy="24327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pic>
        <p:nvPicPr>
          <p:cNvPr id="121" name="Google Shape;121;p27"/>
          <p:cNvPicPr preferRelativeResize="0"/>
          <p:nvPr/>
        </p:nvPicPr>
        <p:blipFill rotWithShape="1">
          <a:blip r:embed="rId1"/>
          <a:srcRect/>
          <a:stretch>
            <a:fillRect/>
          </a:stretch>
        </p:blipFill>
        <p:spPr>
          <a:xfrm>
            <a:off x="147614" y="4549073"/>
            <a:ext cx="440875" cy="452750"/>
          </a:xfrm>
          <a:prstGeom prst="rect">
            <a:avLst/>
          </a:prstGeom>
          <a:noFill/>
          <a:ln>
            <a:noFill/>
          </a:ln>
        </p:spPr>
      </p:pic>
      <p:sp>
        <p:nvSpPr>
          <p:cNvPr id="122" name="Google Shape;122;p27"/>
          <p:cNvSpPr txBox="1"/>
          <p:nvPr>
            <p:ph type="title"/>
          </p:nvPr>
        </p:nvSpPr>
        <p:spPr>
          <a:xfrm>
            <a:off x="1188650" y="445025"/>
            <a:ext cx="764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rPr>
              <a:t>智能</a:t>
            </a:r>
            <a:endParaRPr b="1"/>
          </a:p>
        </p:txBody>
      </p:sp>
      <p:sp>
        <p:nvSpPr>
          <p:cNvPr id="123" name="Google Shape;123;p27"/>
          <p:cNvSpPr txBox="1"/>
          <p:nvPr>
            <p:ph type="body" idx="1"/>
          </p:nvPr>
        </p:nvSpPr>
        <p:spPr>
          <a:xfrm>
            <a:off x="147625" y="1132675"/>
            <a:ext cx="4460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a:solidFill/>
                <a:latin typeface="Abel" panose="02000506030000020004"/>
                <a:ea typeface="Abel" panose="02000506030000020004"/>
                <a:cs typeface="Abel" panose="02000506030000020004"/>
                <a:sym typeface="Abel" panose="02000506030000020004"/>
              </a:rPr>
              <a:t>智能意味着你能够学习和理解。</a:t>
            </a:r>
            <a:endParaRPr sz="2400">
              <a:latin typeface="Abel" panose="02000506030000020004"/>
              <a:ea typeface="Abel" panose="02000506030000020004"/>
              <a:cs typeface="Abel" panose="02000506030000020004"/>
              <a:sym typeface="Abel" panose="02000506030000020004"/>
            </a:endParaRPr>
          </a:p>
          <a:p>
            <a:pPr marL="0" lvl="0" indent="0" algn="l" rtl="0">
              <a:spcBef>
                <a:spcPts val="1200"/>
              </a:spcBef>
              <a:spcAft>
                <a:spcPts val="0"/>
              </a:spcAft>
              <a:buNone/>
            </a:pPr>
            <a:endParaRPr sz="2400" b="1">
              <a:solidFill>
                <a:schemeClr val="lt1"/>
              </a:solidFill>
              <a:latin typeface="Rubik"/>
              <a:ea typeface="Rubik"/>
              <a:cs typeface="Rubik"/>
              <a:sym typeface="Rubik"/>
            </a:endParaRPr>
          </a:p>
          <a:p>
            <a:pPr marL="0" lvl="0" indent="0" algn="l" rtl="0">
              <a:spcBef>
                <a:spcPts val="1200"/>
              </a:spcBef>
              <a:spcAft>
                <a:spcPts val="1200"/>
              </a:spcAft>
              <a:buNone/>
            </a:pPr>
            <a:r>
              <a:rPr lang="en-GB" sz="2400">
                <a:solidFill/>
                <a:latin typeface="Rubik"/>
                <a:ea typeface="Rubik"/>
                <a:cs typeface="Rubik"/>
                <a:sym typeface="Rubik"/>
              </a:rPr>
              <a:t>是什么让我们变得智能？</a:t>
            </a:r>
            <a:endParaRPr sz="2400">
              <a:latin typeface="Rubik"/>
              <a:ea typeface="Rubik"/>
              <a:cs typeface="Rubik"/>
              <a:sym typeface="Rubik"/>
            </a:endParaRPr>
          </a:p>
        </p:txBody>
      </p:sp>
      <p:sp>
        <p:nvSpPr>
          <p:cNvPr id="124" name="Google Shape;124;p27"/>
          <p:cNvSpPr txBox="1"/>
          <p:nvPr>
            <p:ph type="sldNum" idx="4294967295"/>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fld>
            <a:endParaRPr lang="en-GB"/>
          </a:p>
        </p:txBody>
      </p:sp>
      <p:pic>
        <p:nvPicPr>
          <p:cNvPr id="125" name="Google Shape;125;p27" title="File:Creative Problem Solving at Work - Illustration.jpg ..."/>
          <p:cNvPicPr preferRelativeResize="0"/>
          <p:nvPr/>
        </p:nvPicPr>
        <p:blipFill>
          <a:blip r:embed="rId2"/>
          <a:stretch>
            <a:fillRect/>
          </a:stretch>
        </p:blipFill>
        <p:spPr>
          <a:xfrm>
            <a:off x="5112025" y="1376121"/>
            <a:ext cx="3573724" cy="2525001"/>
          </a:xfrm>
          <a:prstGeom prst="rect">
            <a:avLst/>
          </a:prstGeom>
          <a:noFill/>
          <a:ln>
            <a:noFill/>
          </a:ln>
        </p:spPr>
      </p:pic>
      <p:sp>
        <p:nvSpPr>
          <p:cNvPr id="126" name="Google Shape;126;p27"/>
          <p:cNvSpPr txBox="1"/>
          <p:nvPr/>
        </p:nvSpPr>
        <p:spPr>
          <a:xfrm>
            <a:off x="249475" y="3586100"/>
            <a:ext cx="4666500" cy="7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i="1">
                <a:solidFill>
                  <a:schemeClr val="dk1"/>
                </a:solidFill>
                <a:latin typeface="Abel" panose="02000506030000020004"/>
                <a:ea typeface="Abel" panose="02000506030000020004"/>
                <a:cs typeface="Abel" panose="02000506030000020004"/>
                <a:sym typeface="Abel" panose="02000506030000020004"/>
              </a:rPr>
              <a:t>我们能够理解、感知、学习和规划。</a:t>
            </a:r>
            <a:endParaRPr sz="2400" i="1">
              <a:solidFill>
                <a:schemeClr val="dk1"/>
              </a:solidFill>
              <a:latin typeface="Abel" panose="02000506030000020004"/>
              <a:ea typeface="Abel" panose="02000506030000020004"/>
              <a:cs typeface="Abel" panose="02000506030000020004"/>
              <a:sym typeface="Abel" panose="020005060300000200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1183575" y="271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solidFill/>
              </a:rPr>
              <a:t>人工智能</a:t>
            </a:r>
            <a:endParaRPr b="1"/>
          </a:p>
        </p:txBody>
      </p:sp>
      <p:sp>
        <p:nvSpPr>
          <p:cNvPr id="132" name="Google Shape;132;p28"/>
          <p:cNvSpPr txBox="1"/>
          <p:nvPr>
            <p:ph type="body" idx="1"/>
          </p:nvPr>
        </p:nvSpPr>
        <p:spPr>
          <a:xfrm>
            <a:off x="311700" y="1152475"/>
            <a:ext cx="82584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Clr>
                <a:schemeClr val="dk1"/>
              </a:buClr>
              <a:buSzPts val="1100"/>
              <a:buFont typeface="Arial" panose="020B0604020202020204"/>
              <a:buNone/>
            </a:pPr>
            <a:r>
              <a:rPr lang="en-GB" sz="2300">
                <a:solidFill/>
                <a:latin typeface="Abel" panose="02000506030000020004"/>
                <a:ea typeface="Abel" panose="02000506030000020004"/>
                <a:cs typeface="Abel" panose="02000506030000020004"/>
                <a:sym typeface="Abel" panose="02000506030000020004"/>
              </a:rPr>
              <a:t>由人类编写的程序，使计算机能够以类似人类智能的方式执行看似智能（或聪明）的任务。</a:t>
            </a:r>
            <a:endParaRPr>
              <a:latin typeface="Abel" panose="02000506030000020004"/>
              <a:ea typeface="Abel" panose="02000506030000020004"/>
              <a:cs typeface="Abel" panose="02000506030000020004"/>
              <a:sym typeface="Abel" panose="02000506030000020004"/>
            </a:endParaRPr>
          </a:p>
        </p:txBody>
      </p:sp>
      <p:pic>
        <p:nvPicPr>
          <p:cNvPr id="133" name="Google Shape;133;p28"/>
          <p:cNvPicPr preferRelativeResize="0"/>
          <p:nvPr/>
        </p:nvPicPr>
        <p:blipFill>
          <a:blip r:embed="rId1"/>
          <a:stretch>
            <a:fillRect/>
          </a:stretch>
        </p:blipFill>
        <p:spPr>
          <a:xfrm>
            <a:off x="3452625" y="2571750"/>
            <a:ext cx="2143125" cy="214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37" name="Shape 137"/>
        <p:cNvGrpSpPr/>
        <p:nvPr/>
      </p:nvGrpSpPr>
      <p:grpSpPr>
        <a:xfrm>
          <a:off x="0" y="0"/>
          <a:ext cx="0" cy="0"/>
          <a:chOff x="0" y="0"/>
          <a:chExt cx="0" cy="0"/>
        </a:xfrm>
      </p:grpSpPr>
      <p:sp>
        <p:nvSpPr>
          <p:cNvPr id="138" name="Google Shape;138;p29"/>
          <p:cNvSpPr/>
          <p:nvPr/>
        </p:nvSpPr>
        <p:spPr>
          <a:xfrm>
            <a:off x="770425" y="1849025"/>
            <a:ext cx="8093100" cy="11226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39" name="Google Shape;139;p29"/>
          <p:cNvSpPr txBox="1"/>
          <p:nvPr>
            <p:ph type="title"/>
          </p:nvPr>
        </p:nvSpPr>
        <p:spPr>
          <a:xfrm>
            <a:off x="546500" y="1967425"/>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b="1">
                <a:solidFill/>
              </a:rPr>
              <a:t>人工智能（AI）的核心概念</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pic>
        <p:nvPicPr>
          <p:cNvPr id="144" name="Google Shape;144;p30"/>
          <p:cNvPicPr preferRelativeResize="0"/>
          <p:nvPr/>
        </p:nvPicPr>
        <p:blipFill>
          <a:blip r:embed="rId1"/>
          <a:stretch>
            <a:fillRect/>
          </a:stretch>
        </p:blipFill>
        <p:spPr>
          <a:xfrm>
            <a:off x="4300525" y="504725"/>
            <a:ext cx="4145875" cy="4033819"/>
          </a:xfrm>
          <a:prstGeom prst="rect">
            <a:avLst/>
          </a:prstGeom>
          <a:noFill/>
          <a:ln>
            <a:noFill/>
          </a:ln>
        </p:spPr>
      </p:pic>
      <p:sp>
        <p:nvSpPr>
          <p:cNvPr id="145" name="Google Shape;145;p30"/>
          <p:cNvSpPr txBox="1"/>
          <p:nvPr/>
        </p:nvSpPr>
        <p:spPr>
          <a:xfrm>
            <a:off x="520950" y="1441225"/>
            <a:ext cx="3727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latin typeface="Abel" panose="02000506030000020004"/>
                <a:ea typeface="Abel" panose="02000506030000020004"/>
                <a:cs typeface="Abel" panose="02000506030000020004"/>
                <a:sym typeface="Abel" panose="02000506030000020004"/>
              </a:rPr>
              <a:t>这些是学生在探索人工智能时应关注的关键领域</a:t>
            </a:r>
            <a:r>
              <a:rPr lang="en-GB" sz="2400">
                <a:solidFill/>
                <a:latin typeface="Abel" panose="02000506030000020004"/>
                <a:ea typeface="Abel" panose="02000506030000020004"/>
                <a:cs typeface="Abel" panose="02000506030000020004"/>
                <a:sym typeface="Abel" panose="02000506030000020004"/>
              </a:rPr>
              <a:t>。</a:t>
            </a:r>
            <a:endParaRPr sz="2400">
              <a:latin typeface="Abel" panose="02000506030000020004"/>
              <a:ea typeface="Abel" panose="02000506030000020004"/>
              <a:cs typeface="Abel" panose="02000506030000020004"/>
              <a:sym typeface="Abel" panose="020005060300000200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31"/>
          <p:cNvSpPr txBox="1"/>
          <p:nvPr>
            <p:ph type="title"/>
          </p:nvPr>
        </p:nvSpPr>
        <p:spPr>
          <a:xfrm>
            <a:off x="1555700" y="81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220" b="1" i="1">
                <a:solidFill>
                  <a:srgbClr val="7033A0"/>
                </a:solidFill>
              </a:rPr>
              <a:t>AI工具与非AI工具</a:t>
            </a:r>
            <a:endParaRPr sz="3220" b="1" i="1">
              <a:solidFill>
                <a:srgbClr val="7033A0"/>
              </a:solidFill>
            </a:endParaRPr>
          </a:p>
        </p:txBody>
      </p:sp>
      <p:sp>
        <p:nvSpPr>
          <p:cNvPr id="151" name="Google Shape;151;p31"/>
          <p:cNvSpPr txBox="1"/>
          <p:nvPr>
            <p:ph type="body" idx="1"/>
          </p:nvPr>
        </p:nvSpPr>
        <p:spPr>
          <a:xfrm>
            <a:off x="375975" y="863550"/>
            <a:ext cx="39999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sz="2870" b="1">
                <a:solidFill>
                  <a:srgbClr val="37B558"/>
                </a:solidFill>
                <a:latin typeface="Carme" panose="02000000000000000000"/>
                <a:ea typeface="Carme" panose="02000000000000000000"/>
                <a:cs typeface="Carme" panose="02000000000000000000"/>
                <a:sym typeface="Carme" panose="02000000000000000000"/>
              </a:rPr>
              <a:t>AI工具</a:t>
            </a:r>
            <a:endParaRPr sz="2870" b="1">
              <a:solidFill>
                <a:srgbClr val="37B558"/>
              </a:solidFill>
              <a:latin typeface="Carme" panose="02000000000000000000"/>
              <a:ea typeface="Carme" panose="02000000000000000000"/>
              <a:cs typeface="Carme" panose="02000000000000000000"/>
              <a:sym typeface="Carme" panose="02000000000000000000"/>
            </a:endParaRPr>
          </a:p>
          <a:p>
            <a:pPr marL="0" lvl="0" indent="0" algn="l" rtl="0">
              <a:spcBef>
                <a:spcPts val="1200"/>
              </a:spcBef>
              <a:spcAft>
                <a:spcPts val="0"/>
              </a:spcAft>
              <a:buNone/>
            </a:pPr>
            <a:r>
              <a:rPr lang="en-GB" sz="1700">
                <a:solidFill>
                  <a:srgbClr val="3C4043"/>
                </a:solidFill>
                <a:latin typeface="Abel" panose="02000506030000020004"/>
                <a:ea typeface="Abel" panose="02000506030000020004"/>
                <a:cs typeface="Abel" panose="02000506030000020004"/>
                <a:sym typeface="Abel" panose="02000506030000020004"/>
              </a:rPr>
              <a:t>AI获取知识，随后随时间适应并改进。它利用数据，基于模式做出决策和预测。</a:t>
            </a:r>
            <a:endParaRPr sz="1700">
              <a:solidFill>
                <a:srgbClr val="3C4043"/>
              </a:solidFill>
              <a:latin typeface="Abel" panose="02000506030000020004"/>
              <a:ea typeface="Abel" panose="02000506030000020004"/>
              <a:cs typeface="Abel" panose="02000506030000020004"/>
              <a:sym typeface="Abel" panose="02000506030000020004"/>
            </a:endParaRPr>
          </a:p>
          <a:p>
            <a:pPr marL="0" lvl="0" indent="0" algn="l" rtl="0">
              <a:spcBef>
                <a:spcPts val="0"/>
              </a:spcBef>
              <a:spcAft>
                <a:spcPts val="0"/>
              </a:spcAft>
              <a:buClr>
                <a:schemeClr val="dk1"/>
              </a:buClr>
              <a:buSzPct val="92000"/>
              <a:buFont typeface="Arial" panose="020B0604020202020204"/>
              <a:buNone/>
            </a:pPr>
            <a:endParaRPr sz="1200">
              <a:solidFill>
                <a:srgbClr val="3C4043"/>
              </a:solidFill>
              <a:latin typeface="Abel" panose="02000506030000020004"/>
              <a:ea typeface="Abel" panose="02000506030000020004"/>
              <a:cs typeface="Abel" panose="02000506030000020004"/>
              <a:sym typeface="Abel" panose="02000506030000020004"/>
            </a:endParaRPr>
          </a:p>
          <a:p>
            <a:pPr marL="457200" lvl="0" indent="-336550" algn="l" rtl="0">
              <a:spcBef>
                <a:spcPts val="0"/>
              </a:spcBef>
              <a:spcAft>
                <a:spcPts val="0"/>
              </a:spcAft>
              <a:buClr>
                <a:srgbClr val="3C4043"/>
              </a:buClr>
              <a:buSzPct val="100000"/>
              <a:buFont typeface="Abel" panose="02000506030000020004"/>
              <a:buChar char="●"/>
            </a:pPr>
            <a:r>
              <a:rPr lang="en-GB" sz="1835">
                <a:solidFill>
                  <a:srgbClr val="3C4043"/>
                </a:solidFill>
                <a:latin typeface="Abel" panose="02000506030000020004"/>
                <a:ea typeface="Abel" panose="02000506030000020004"/>
                <a:cs typeface="Abel" panose="02000506030000020004"/>
                <a:sym typeface="Abel" panose="02000506030000020004"/>
              </a:rPr>
              <a:t>Google Maps分析交通数据以推荐更佳路线</a:t>
            </a:r>
            <a:endParaRPr sz="1835">
              <a:solidFill>
                <a:srgbClr val="3C4043"/>
              </a:solidFill>
              <a:latin typeface="Abel" panose="02000506030000020004"/>
              <a:ea typeface="Abel" panose="02000506030000020004"/>
              <a:cs typeface="Abel" panose="02000506030000020004"/>
              <a:sym typeface="Abel" panose="02000506030000020004"/>
            </a:endParaRPr>
          </a:p>
          <a:p>
            <a:pPr marL="457200" lvl="0" indent="-336550" algn="l" rtl="0">
              <a:spcBef>
                <a:spcPts val="0"/>
              </a:spcBef>
              <a:spcAft>
                <a:spcPts val="0"/>
              </a:spcAft>
              <a:buClr>
                <a:srgbClr val="3C4043"/>
              </a:buClr>
              <a:buSzPct val="100000"/>
              <a:buFont typeface="Abel" panose="02000506030000020004"/>
              <a:buChar char="●"/>
            </a:pPr>
            <a:r>
              <a:rPr lang="en-GB" sz="1835">
                <a:solidFill>
                  <a:srgbClr val="3C4043"/>
                </a:solidFill>
                <a:latin typeface="Abel" panose="02000506030000020004"/>
                <a:ea typeface="Abel" panose="02000506030000020004"/>
                <a:cs typeface="Abel" panose="02000506030000020004"/>
                <a:sym typeface="Abel" panose="02000506030000020004"/>
              </a:rPr>
              <a:t>Netflix根据你的喜好或厌恶做出推荐</a:t>
            </a:r>
            <a:endParaRPr sz="1835">
              <a:solidFill>
                <a:srgbClr val="3C4043"/>
              </a:solidFill>
              <a:latin typeface="Abel" panose="02000506030000020004"/>
              <a:ea typeface="Abel" panose="02000506030000020004"/>
              <a:cs typeface="Abel" panose="02000506030000020004"/>
              <a:sym typeface="Abel" panose="02000506030000020004"/>
            </a:endParaRPr>
          </a:p>
          <a:p>
            <a:pPr marL="457200" lvl="0" indent="-336550" algn="l" rtl="0">
              <a:spcBef>
                <a:spcPts val="0"/>
              </a:spcBef>
              <a:spcAft>
                <a:spcPts val="0"/>
              </a:spcAft>
              <a:buClr>
                <a:srgbClr val="3C4043"/>
              </a:buClr>
              <a:buSzPct val="100000"/>
              <a:buFont typeface="Abel" panose="02000506030000020004"/>
              <a:buChar char="●"/>
            </a:pPr>
            <a:r>
              <a:rPr lang="en-GB" sz="1835">
                <a:solidFill>
                  <a:srgbClr val="3C4043"/>
                </a:solidFill>
                <a:latin typeface="Abel" panose="02000506030000020004"/>
                <a:ea typeface="Abel" panose="02000506030000020004"/>
                <a:cs typeface="Abel" panose="02000506030000020004"/>
                <a:sym typeface="Abel" panose="02000506030000020004"/>
              </a:rPr>
              <a:t>Instagram根据你观看的Reels展示广告</a:t>
            </a:r>
            <a:endParaRPr sz="1835">
              <a:solidFill>
                <a:srgbClr val="3C4043"/>
              </a:solidFill>
              <a:latin typeface="Abel" panose="02000506030000020004"/>
              <a:ea typeface="Abel" panose="02000506030000020004"/>
              <a:cs typeface="Abel" panose="02000506030000020004"/>
              <a:sym typeface="Abel" panose="02000506030000020004"/>
            </a:endParaRPr>
          </a:p>
          <a:p>
            <a:pPr marL="457200" lvl="0" indent="0" algn="l" rtl="0">
              <a:spcBef>
                <a:spcPts val="0"/>
              </a:spcBef>
              <a:spcAft>
                <a:spcPts val="1200"/>
              </a:spcAft>
              <a:buNone/>
            </a:pPr>
            <a:endParaRPr sz="2400" b="1"/>
          </a:p>
        </p:txBody>
      </p:sp>
      <p:sp>
        <p:nvSpPr>
          <p:cNvPr id="152" name="Google Shape;152;p31"/>
          <p:cNvSpPr txBox="1"/>
          <p:nvPr>
            <p:ph type="body" idx="2"/>
          </p:nvPr>
        </p:nvSpPr>
        <p:spPr>
          <a:xfrm>
            <a:off x="4719200" y="654325"/>
            <a:ext cx="43434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sz="3115" b="1">
                <a:solidFill>
                  <a:srgbClr val="FF9900"/>
                </a:solidFill>
                <a:latin typeface="Carme" panose="02000000000000000000"/>
                <a:ea typeface="Carme" panose="02000000000000000000"/>
                <a:cs typeface="Carme" panose="02000000000000000000"/>
                <a:sym typeface="Carme" panose="02000000000000000000"/>
              </a:rPr>
              <a:t>非AI工具</a:t>
            </a:r>
            <a:endParaRPr sz="3115" b="1">
              <a:solidFill>
                <a:srgbClr val="FF9900"/>
              </a:solidFill>
              <a:latin typeface="Carme" panose="02000000000000000000"/>
              <a:ea typeface="Carme" panose="02000000000000000000"/>
              <a:cs typeface="Carme" panose="02000000000000000000"/>
              <a:sym typeface="Carme" panose="02000000000000000000"/>
            </a:endParaRPr>
          </a:p>
          <a:p>
            <a:pPr marL="0" lvl="0" indent="0" algn="l" rtl="0">
              <a:spcBef>
                <a:spcPts val="1200"/>
              </a:spcBef>
              <a:spcAft>
                <a:spcPts val="0"/>
              </a:spcAft>
              <a:buNone/>
            </a:pPr>
            <a:r>
              <a:rPr lang="en-GB" sz="2215">
                <a:solidFill>
                  <a:srgbClr val="3C4043"/>
                </a:solidFill>
                <a:latin typeface="Abel" panose="02000506030000020004"/>
                <a:ea typeface="Abel" panose="02000506030000020004"/>
                <a:cs typeface="Abel" panose="02000506030000020004"/>
                <a:sym typeface="Abel" panose="02000506030000020004"/>
              </a:rPr>
              <a:t>非AI工具通过遵循指令工作，而非学习和适应。</a:t>
            </a:r>
            <a:endParaRPr sz="2215">
              <a:solidFill>
                <a:srgbClr val="3C4043"/>
              </a:solidFill>
              <a:latin typeface="Abel" panose="02000506030000020004"/>
              <a:ea typeface="Abel" panose="02000506030000020004"/>
              <a:cs typeface="Abel" panose="02000506030000020004"/>
              <a:sym typeface="Abel" panose="02000506030000020004"/>
            </a:endParaRPr>
          </a:p>
          <a:p>
            <a:pPr marL="0" lvl="0" indent="0" algn="l" rtl="0">
              <a:spcBef>
                <a:spcPts val="0"/>
              </a:spcBef>
              <a:spcAft>
                <a:spcPts val="0"/>
              </a:spcAft>
              <a:buClr>
                <a:schemeClr val="dk1"/>
              </a:buClr>
              <a:buSzPct val="50000"/>
              <a:buFont typeface="Arial" panose="020B0604020202020204"/>
              <a:buNone/>
            </a:pPr>
            <a:endParaRPr sz="2215">
              <a:solidFill>
                <a:srgbClr val="3C4043"/>
              </a:solidFill>
              <a:latin typeface="Abel" panose="02000506030000020004"/>
              <a:ea typeface="Abel" panose="02000506030000020004"/>
              <a:cs typeface="Abel" panose="02000506030000020004"/>
              <a:sym typeface="Abel" panose="02000506030000020004"/>
            </a:endParaRPr>
          </a:p>
          <a:p>
            <a:pPr marL="457200" lvl="0" indent="-337820" algn="l" rtl="0">
              <a:spcBef>
                <a:spcPts val="0"/>
              </a:spcBef>
              <a:spcAft>
                <a:spcPts val="0"/>
              </a:spcAft>
              <a:buClr>
                <a:srgbClr val="3C4043"/>
              </a:buClr>
              <a:buSzPct val="100000"/>
              <a:buFont typeface="Abel" panose="02000506030000020004"/>
              <a:buChar char="●"/>
            </a:pPr>
            <a:r>
              <a:rPr lang="en-GB" sz="2215">
                <a:solidFill>
                  <a:srgbClr val="3C4043"/>
                </a:solidFill>
                <a:latin typeface="Abel" panose="02000506030000020004"/>
                <a:ea typeface="Abel" panose="02000506030000020004"/>
                <a:cs typeface="Abel" panose="02000506030000020004"/>
                <a:sym typeface="Abel" panose="02000506030000020004"/>
              </a:rPr>
              <a:t>想象一下，当你在计算器上输入“5 + 5”时，它返回“10”</a:t>
            </a:r>
            <a:endParaRPr sz="2215">
              <a:solidFill>
                <a:srgbClr val="3C4043"/>
              </a:solidFill>
              <a:latin typeface="Abel" panose="02000506030000020004"/>
              <a:ea typeface="Abel" panose="02000506030000020004"/>
              <a:cs typeface="Abel" panose="02000506030000020004"/>
              <a:sym typeface="Abel" panose="02000506030000020004"/>
            </a:endParaRPr>
          </a:p>
          <a:p>
            <a:pPr marL="457200" lvl="0" indent="-337820" algn="l" rtl="0">
              <a:spcBef>
                <a:spcPts val="0"/>
              </a:spcBef>
              <a:spcAft>
                <a:spcPts val="0"/>
              </a:spcAft>
              <a:buClr>
                <a:srgbClr val="3C4043"/>
              </a:buClr>
              <a:buSzPct val="100000"/>
              <a:buFont typeface="Abel" panose="02000506030000020004"/>
              <a:buChar char="●"/>
            </a:pPr>
            <a:r>
              <a:rPr lang="en-GB" sz="2215">
                <a:solidFill>
                  <a:srgbClr val="3C4043"/>
                </a:solidFill>
                <a:latin typeface="Abel" panose="02000506030000020004"/>
                <a:ea typeface="Abel" panose="02000506030000020004"/>
                <a:cs typeface="Abel" panose="02000506030000020004"/>
                <a:sym typeface="Abel" panose="02000506030000020004"/>
              </a:rPr>
              <a:t>一个按照预设时间表浇灌草坪的喷灌系统</a:t>
            </a:r>
            <a:endParaRPr sz="2215">
              <a:solidFill>
                <a:srgbClr val="3C4043"/>
              </a:solidFill>
              <a:latin typeface="Abel" panose="02000506030000020004"/>
              <a:ea typeface="Abel" panose="02000506030000020004"/>
              <a:cs typeface="Abel" panose="02000506030000020004"/>
              <a:sym typeface="Abel" panose="02000506030000020004"/>
            </a:endParaRPr>
          </a:p>
          <a:p>
            <a:pPr marL="457200" lvl="0" indent="-337820" algn="l" rtl="0">
              <a:spcBef>
                <a:spcPts val="0"/>
              </a:spcBef>
              <a:spcAft>
                <a:spcPts val="0"/>
              </a:spcAft>
              <a:buClr>
                <a:srgbClr val="3C4043"/>
              </a:buClr>
              <a:buSzPct val="100000"/>
              <a:buFont typeface="Abel" panose="02000506030000020004"/>
              <a:buChar char="●"/>
            </a:pPr>
            <a:r>
              <a:rPr lang="en-GB" sz="2215">
                <a:solidFill>
                  <a:srgbClr val="3C4043"/>
                </a:solidFill>
                <a:latin typeface="Abel" panose="02000506030000020004"/>
                <a:ea typeface="Abel" panose="02000506030000020004"/>
                <a:cs typeface="Abel" panose="02000506030000020004"/>
                <a:sym typeface="Abel" panose="02000506030000020004"/>
              </a:rPr>
              <a:t>一个基于词典识别拼写错误的基础拼写检查器</a:t>
            </a:r>
            <a:endParaRPr sz="2215">
              <a:solidFill>
                <a:srgbClr val="3C4043"/>
              </a:solidFill>
              <a:latin typeface="Abel" panose="02000506030000020004"/>
              <a:ea typeface="Abel" panose="02000506030000020004"/>
              <a:cs typeface="Abel" panose="02000506030000020004"/>
              <a:sym typeface="Abel" panose="02000506030000020004"/>
            </a:endParaRPr>
          </a:p>
          <a:p>
            <a:pPr marL="0" lvl="0" indent="0" algn="l" rtl="0">
              <a:spcBef>
                <a:spcPts val="0"/>
              </a:spcBef>
              <a:spcAft>
                <a:spcPts val="1200"/>
              </a:spcAft>
              <a:buNone/>
            </a:pPr>
            <a:endParaRPr sz="2415"/>
          </a:p>
        </p:txBody>
      </p:sp>
      <p:pic>
        <p:nvPicPr>
          <p:cNvPr id="153" name="Google Shape;153;p31"/>
          <p:cNvPicPr preferRelativeResize="0"/>
          <p:nvPr/>
        </p:nvPicPr>
        <p:blipFill>
          <a:blip r:embed="rId1"/>
          <a:stretch>
            <a:fillRect/>
          </a:stretch>
        </p:blipFill>
        <p:spPr>
          <a:xfrm>
            <a:off x="318825" y="4101851"/>
            <a:ext cx="706852" cy="706852"/>
          </a:xfrm>
          <a:prstGeom prst="rect">
            <a:avLst/>
          </a:prstGeom>
          <a:noFill/>
          <a:ln>
            <a:noFill/>
          </a:ln>
        </p:spPr>
      </p:pic>
      <p:pic>
        <p:nvPicPr>
          <p:cNvPr id="154" name="Google Shape;154;p31"/>
          <p:cNvPicPr preferRelativeResize="0"/>
          <p:nvPr/>
        </p:nvPicPr>
        <p:blipFill>
          <a:blip r:embed="rId2"/>
          <a:stretch>
            <a:fillRect/>
          </a:stretch>
        </p:blipFill>
        <p:spPr>
          <a:xfrm>
            <a:off x="1555700" y="4084824"/>
            <a:ext cx="740900" cy="740900"/>
          </a:xfrm>
          <a:prstGeom prst="rect">
            <a:avLst/>
          </a:prstGeom>
          <a:noFill/>
          <a:ln>
            <a:noFill/>
          </a:ln>
        </p:spPr>
      </p:pic>
      <p:pic>
        <p:nvPicPr>
          <p:cNvPr id="155" name="Google Shape;155;p31"/>
          <p:cNvPicPr preferRelativeResize="0"/>
          <p:nvPr/>
        </p:nvPicPr>
        <p:blipFill>
          <a:blip r:embed="rId3"/>
          <a:stretch>
            <a:fillRect/>
          </a:stretch>
        </p:blipFill>
        <p:spPr>
          <a:xfrm>
            <a:off x="2826625" y="4084825"/>
            <a:ext cx="740900" cy="740900"/>
          </a:xfrm>
          <a:prstGeom prst="rect">
            <a:avLst/>
          </a:prstGeom>
          <a:noFill/>
          <a:ln>
            <a:noFill/>
          </a:ln>
        </p:spPr>
      </p:pic>
      <p:sp>
        <p:nvSpPr>
          <p:cNvPr id="156" name="Google Shape;156;p31"/>
          <p:cNvSpPr txBox="1"/>
          <p:nvPr/>
        </p:nvSpPr>
        <p:spPr>
          <a:xfrm>
            <a:off x="7022375" y="4545000"/>
            <a:ext cx="31260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rPr>
              <a:t>来源：GOOGLE</a:t>
            </a:r>
            <a:endParaRPr sz="1800">
              <a:solidFill>
                <a:schemeClr val="dk1"/>
              </a:solidFill>
            </a:endParaRPr>
          </a:p>
        </p:txBody>
      </p:sp>
      <p:pic>
        <p:nvPicPr>
          <p:cNvPr id="157" name="Google Shape;157;p31"/>
          <p:cNvPicPr preferRelativeResize="0"/>
          <p:nvPr/>
        </p:nvPicPr>
        <p:blipFill>
          <a:blip r:embed="rId4"/>
          <a:stretch>
            <a:fillRect/>
          </a:stretch>
        </p:blipFill>
        <p:spPr>
          <a:xfrm>
            <a:off x="6261823" y="3545775"/>
            <a:ext cx="629500" cy="1357150"/>
          </a:xfrm>
          <a:prstGeom prst="rect">
            <a:avLst/>
          </a:prstGeom>
          <a:noFill/>
          <a:ln>
            <a:noFill/>
          </a:ln>
        </p:spPr>
      </p:pic>
      <p:pic>
        <p:nvPicPr>
          <p:cNvPr id="158" name="Google Shape;158;p31"/>
          <p:cNvPicPr preferRelativeResize="0"/>
          <p:nvPr/>
        </p:nvPicPr>
        <p:blipFill>
          <a:blip r:embed="rId5"/>
          <a:stretch>
            <a:fillRect/>
          </a:stretch>
        </p:blipFill>
        <p:spPr>
          <a:xfrm>
            <a:off x="3774138" y="4084817"/>
            <a:ext cx="706850" cy="665270"/>
          </a:xfrm>
          <a:prstGeom prst="rect">
            <a:avLst/>
          </a:prstGeom>
          <a:noFill/>
          <a:ln>
            <a:noFill/>
          </a:ln>
        </p:spPr>
      </p:pic>
    </p:spTree>
  </p:cSld>
  <p:clrMapOvr>
    <a:masterClrMapping/>
  </p:clrMapOvr>
</p:sld>
</file>

<file path=ppt/tags/tag1.xml><?xml version="1.0" encoding="utf-8"?>
<p:tagLst xmlns:p="http://schemas.openxmlformats.org/presentationml/2006/main">
  <p:tag name="commondata" val="eyJoZGlkIjoiOTIwN2EzODliYTU5ODJlZDE0OGQ5OWJkNWVlZTM2ZjcifQ=="/>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1462</Words>
  <Application>WPS 演示</Application>
  <PresentationFormat/>
  <Paragraphs>124</Paragraphs>
  <Slides>20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vt:lpstr>
      <vt:lpstr>宋体</vt:lpstr>
      <vt:lpstr>Wingdings</vt:lpstr>
      <vt:lpstr>Arial</vt:lpstr>
      <vt:lpstr>Abel</vt:lpstr>
      <vt:lpstr>Roboto</vt:lpstr>
      <vt:lpstr>PT Serif</vt:lpstr>
      <vt:lpstr>Righteous</vt:lpstr>
      <vt:lpstr>Rubik</vt:lpstr>
      <vt:lpstr>Carme</vt:lpstr>
      <vt:lpstr>微软雅黑</vt:lpstr>
      <vt:lpstr>Arial Unicode MS</vt:lpstr>
      <vt:lpstr>Simple Light</vt:lpstr>
      <vt:lpstr>一份面向家庭的快速指南，旨在帮助理解人工智能及其工作原理。</vt:lpstr>
      <vt:lpstr>目录</vt:lpstr>
      <vt:lpstr>需知词汇</vt:lpstr>
      <vt:lpstr>人工的</vt:lpstr>
      <vt:lpstr>智能</vt:lpstr>
      <vt:lpstr>人工智能</vt:lpstr>
      <vt:lpstr>人工智能（AI）的核心概念</vt:lpstr>
      <vt:lpstr>PowerPoint 演示文稿</vt:lpstr>
      <vt:lpstr>AI工具与非AI工具</vt:lpstr>
      <vt:lpstr>机器（设备）如何学习？</vt:lpstr>
      <vt:lpstr>机器如何学习？</vt:lpstr>
      <vt:lpstr>机器如何学习？</vt:lpstr>
      <vt:lpstr>什么是生成式AI？</vt:lpstr>
      <vt:lpstr>生成式人工智能</vt:lpstr>
      <vt:lpstr>生成式人工智能</vt:lpstr>
      <vt:lpstr>人工智能 vs. 生成式人工智能</vt:lpstr>
      <vt:lpstr>我的孩子如何安全且负责任地使用人工智能？</vt:lpstr>
      <vt:lpstr>提示</vt:lpstr>
      <vt:lpstr>负责任的人工智能用户</vt:lpstr>
      <vt:lpstr>进一步学习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什么是人工智能？一份面向家庭的快速指南，旨在帮助理解人工智能及其工作原理。</dc:title>
  <dc:creator/>
  <cp:lastModifiedBy>王世铭</cp:lastModifiedBy>
  <cp:revision>3</cp:revision>
  <dcterms:created xsi:type="dcterms:W3CDTF">2025-01-16T09:14:21Z</dcterms:created>
  <dcterms:modified xsi:type="dcterms:W3CDTF">2025-01-16T09:14:30Z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61B1828A82C6498D929EAE662791BF51_12</vt:lpwstr>
  </property>
  <property fmtid="{D5CDD505-2E9C-101B-9397-08002B2CF9AE}" pid="3" name="KSOProductBuildVer">
    <vt:lpwstr>2052-12.1.0.16929</vt:lpwstr>
  </property>
</Properties>
</file>